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90" r:id="rId13"/>
    <p:sldId id="266" r:id="rId14"/>
    <p:sldId id="291" r:id="rId15"/>
    <p:sldId id="289" r:id="rId16"/>
    <p:sldId id="267" r:id="rId17"/>
    <p:sldId id="274" r:id="rId18"/>
    <p:sldId id="292" r:id="rId19"/>
    <p:sldId id="275" r:id="rId20"/>
    <p:sldId id="279" r:id="rId21"/>
    <p:sldId id="285" r:id="rId22"/>
    <p:sldId id="287" r:id="rId23"/>
    <p:sldId id="286" r:id="rId24"/>
    <p:sldId id="269" r:id="rId25"/>
    <p:sldId id="270" r:id="rId26"/>
    <p:sldId id="273" r:id="rId27"/>
    <p:sldId id="272" r:id="rId28"/>
    <p:sldId id="281" r:id="rId29"/>
    <p:sldId id="282" r:id="rId30"/>
    <p:sldId id="283" r:id="rId31"/>
    <p:sldId id="288" r:id="rId32"/>
    <p:sldId id="284" r:id="rId33"/>
  </p:sldIdLst>
  <p:sldSz cx="18288000" cy="10287000"/>
  <p:notesSz cx="6858000" cy="9144000"/>
  <p:embeddedFontLst>
    <p:embeddedFont>
      <p:font typeface="Helvetica World Bold" panose="020B0604020202020204" charset="-128"/>
      <p:regular r:id="rId35"/>
    </p:embeddedFont>
    <p:embeddedFont>
      <p:font typeface="Aharoni" panose="02010803020104030203" pitchFamily="2" charset="-79"/>
      <p:bold r:id="rId36"/>
    </p:embeddedFont>
    <p:embeddedFont>
      <p:font typeface="Arimo" panose="020B0604020202020204" charset="0"/>
      <p:regular r:id="rId37"/>
    </p:embeddedFont>
    <p:embeddedFont>
      <p:font typeface="Broadway" panose="04040905080B02020502" pitchFamily="82" charset="0"/>
      <p:regular r:id="rId38"/>
    </p:embeddedFont>
    <p:embeddedFont>
      <p:font typeface="DG Bebo" panose="020B0604020202020204" charset="-78"/>
      <p:regular r:id="rId39"/>
    </p:embeddedFont>
    <p:embeddedFont>
      <p:font typeface="DG Modal3at" panose="020B0604020202020204" charset="-78"/>
      <p:regular r:id="rId40"/>
    </p:embeddedFont>
    <p:embeddedFont>
      <p:font typeface="DG Modal3at Bold" panose="020B0604020202020204" charset="-78"/>
      <p:regular r:id="rId41"/>
    </p:embeddedFont>
    <p:embeddedFont>
      <p:font typeface="Imprint MT Shadow" panose="04020605060303030202" pitchFamily="82" charset="0"/>
      <p:regular r:id="rId42"/>
    </p:embeddedFont>
    <p:embeddedFont>
      <p:font typeface="Tajawal Bold" panose="020B0604020202020204" charset="-78"/>
      <p:regular r:id="rId43"/>
    </p:embeddedFont>
    <p:embeddedFont>
      <p:font typeface="TT Rounds Condensed" panose="020B0604020202020204" charset="0"/>
      <p:regular r:id="rId44"/>
    </p:embeddedFont>
    <p:embeddedFont>
      <p:font typeface="TT Rounds Condensed Bold" panose="020B0604020202020204" charset="0"/>
      <p:regular r:id="rId45"/>
    </p:embeddedFont>
    <p:embeddedFont>
      <p:font typeface="XM Vahid Bold" panose="020B0604020202020204" charset="-78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5" autoAdjust="0"/>
    <p:restoredTop sz="94622" autoAdjust="0"/>
  </p:normalViewPr>
  <p:slideViewPr>
    <p:cSldViewPr>
      <p:cViewPr>
        <p:scale>
          <a:sx n="50" d="100"/>
          <a:sy n="50" d="100"/>
        </p:scale>
        <p:origin x="402" y="45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4.73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23,'0'-10,"20"-3,55 40,45 34,31 28,9 17,8 11,-16 4,-13-7,-12-14,-16-15,-18-1,-15-5,-21-7,-10-5,-14-14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0:21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1818 0 24575,'-10'0'0,"-13"20"0,-22 36 0,-23 37 0,-30 53 0,-47 50 0,-37 22 0,-19 22-920,6 0 920,-3-11 0,3-25 0,4-38 0,36-37 0,43-40-7271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0:3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24575,'10'0'0,"3"19"0,9 27 0,1 25 0,-3 30 0,-5 7 0,-6 5 0,-3 4 0,-4 0 0,-1-9 0,-2-14 0,0-12 0,0-11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0:40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7615 1034 24575,'-28'910'-190,"4"-258"-512,15 56 739,-2-562 109,0-103-115,11-42-31,0 0 1,0-1-1,0 1 0,-1 0 1,1-1-1,0 1 0,-1 0 0,1-1 1,-1 1-1,1 0 0,-1-1 0,1 1 1,-1-1-1,1 1 0,-1-1 0,0 1 1,1-1-1,-1 1 0,0-1 1,1 0-1,-1 1 0,0-1 0,0 0 1,1 0-1,-2 1 0,1-1 0,-1-1 0,1 1 0,0-1-1,0 1 1,0-1 0,-1 0 0,1 1 0,0-1 0,0 0-1,0 0 1,0 0 0,0 1 0,0-1 0,0 0 0,1 0-1,-2-3 1,-23-37 1,-18-62-1,-46-170 0,78 236 0,-183-575-712,-40 14 441,-65-15 804,290 596-506,-1 0-1,0 1 1,-16-20 0,26 36-27,0-1 0,-1 0 0,1 1 0,0-1 0,-1 0 0,1 1 0,-1-1 0,1 1 0,-1-1 0,1 1 0,-1-1 0,0 1 0,1-1 0,-1 1 0,1 0 0,-1-1 0,0 1 0,1 0 0,-1-1 0,0 1 0,0 0 0,1 0 0,-1 0 0,0 0 0,0-1 0,1 1 0,-1 0 0,0 0 0,1 1 0,-1-1 0,0 0 0,0 0 0,1 0 0,-1 0 0,0 1 0,1-1 0,-1 0 0,0 1 0,1-1 0,-1 0 0,0 1 0,1-1 0,-1 1 0,1-1 0,-1 1 0,1-1 0,-1 1 0,1-1 0,-1 1 0,1 0 0,-1-1 0,1 1 0,0 0 0,0-1 0,-1 1 0,1 0 0,0-1 0,0 3 0,-5 15 0,1 0 0,1 0 0,0 0 0,1 24 0,0 871-863,9-593 549,-4-42 268,6 265 848,2-389-644,1-89-158,-12-64 0,0-1 0,0 0 0,0 0 0,0 1 0,0-1 0,0 0 0,0 0 0,0 1 0,0-1 0,0 0 0,0 0 0,0 1 0,1-1 0,-1 0 0,0 0 0,0 1 0,0-1 0,0 0 0,1 0 0,-1 0 0,0 1 0,0-1 0,0 0 0,1 0 0,-1 0 0,0 0 0,0 0 0,0 1 0,1-1 0,-1 0 0,0 0 0,0 0 0,1 0 0,-1 0 0,0 0 0,0 0 0,1 0 0,-1 0 0,0 0 0,1 0 0,-1 0 0,0 0 0,0 0 0,1 0 0,-1 0 0,0 0 0,0 0 0,1 0 0,-1-1 0,0 1 0,0 0 0,0 0 0,1 0 0,-1-1 0,14-36 0,13-119 0,19-124 0,132-1855-962,-174 1999 908,-1 123 54,2 40 0,78 814-164,127 968-630,-199-1710 1058,-10-82-146,-4-18-12,-27-124 170,11 42-246,-58-266-194,-150-902-1480,185 975 2436,39 254-637,1 0 1,1 0-1,3-24 1,-2 45-150,0 1-1,-1-1 1,1 1 0,0-1 0,0 1 0,0-1-1,0 1 1,0-1 0,0 1 0,0 0 0,0-1 0,1 1-1,-1-1 1,0 1 0,0-1 0,0 1 0,0-1 0,1 1-1,-1-1 1,0 1 0,0 0 0,1-1 0,-1 1-1,0-1 1,1 1 0,-1 0 0,0-1 0,1 1 0,-1 0-1,1 0 1,-1-1 0,1 1 0,-1 0 0,0 0-1,1 0 1,-1-1 0,1 1 0,-1 0 0,1 0 0,-1 0-1,1 0 1,-1 0 0,1 0 0,-1 0 0,1 0-1,-1 0 1,1 0 0,0 0 0,3 4 23,0 0 0,-1 0 0,1 0 1,-1 1-1,0-1 0,0 1 0,0 0 0,3 8 1,79 194 33,34 136-226,177 714-1567,-149-502 1861,-84-353 688,-63-200-798,0-1-1,0 0 1,0 0-1,1 0 1,-1 0-1,0 0 1,1 0-1,-1 0 1,1 0-1,-1 0 1,1 0 0,-1 0-1,1 0 1,0 0-1,-1 0 1,1-1-1,0 1 1,0 0-1,0 0 1,-1-1-1,1 1 1,2 0-1,-4-37 334,-41-200-164,-46-191-347,-253-1643-2755,304 1744 2369,28 105 571,9 213 35,0-1-1,1 0 1,-1 1-1,2-1 1,-1 1-1,1-1 1,1 1-1,-1 0 0,1-1 1,8-12-1,-11 20-46,1 0-1,0 0 1,0 0-1,0 0 0,0 0 1,0 1-1,1-1 1,-1 0-1,0 1 1,0-1-1,0 0 0,1 1 1,-1 0-1,0-1 1,1 1-1,-1 0 1,0-1-1,1 1 0,-1 0 1,0 0-1,1 0 1,-1 0-1,0 1 1,1-1-1,-1 0 0,2 1 1,3 1 17,-1 1 0,1-1 0,-1 1 0,0 1 0,0-1 0,0 1 0,0 0 0,0 0 0,4 6-1,20 23-1,-1 1 0,-3 1 0,32 57-1,118 253-194,27 138-655,81 269-572,321 1370 0,-533-1755 1233,-64-326 158,-1-1 0,-2 1 0,-2 64 0,-2-103 0,0 0 0,0 0 0,0-1 0,0 1 0,0 0 0,-1-1 0,1 1 0,-1 0 0,1-1 0,-1 1 0,0-1 0,1 1 0,-1-1 0,0 1 0,0-1 0,0 0 0,0 1 0,0-1 0,-1 0 0,1 0 0,0 0 0,-1 1 0,1-2 0,-3 3 0,1-3 0,1 0 0,-1-1 0,1 1 0,-1 0 0,1-1 0,-1 0 0,1 1 0,-1-1 0,1 0 0,0-1 0,-1 1 0,1 0 0,0 0 0,0-1 0,0 0 0,0 1 0,0-1 0,-3-3 0,-32-36 0,2-2 0,1-2 0,-30-53 0,-203-346-155,-372-742-706,26-34 1474,490 973-198,13 38 416,107 204-756,0-1 0,-1 1 0,0-1 0,0 1 0,0 0 0,-1 0 0,-9-7 0,13 11-64,1 1 0,-1 0 1,0-1-1,1 1 1,-1 0-1,1-1 0,-1 1 1,0 0-1,1 0 1,-1 0-1,0 0 0,1 0 1,-1 0-1,0 0 1,0 0-1,1 0 1,-1 0-1,0 0 0,1 0 1,-1 0-1,0 0 1,1 1-1,-1-1 0,1 0 1,-1 0-1,0 1 1,1-1-1,-1 0 0,1 1 1,-1-1-1,1 1 1,-1-1-1,1 1 0,-1-1 1,1 1-1,-1-1 1,1 1-1,0-1 1,-1 1-1,1 0 0,-4 12 69,0 0 0,1 0 0,0 1 0,1-1 0,1 1 0,0 15 0,-6 241 57,-73 1073-1756,38-1007 2047,-117 460 0,146-741 64,-39 97-1,50-148-443,0 1 0,0-1-1,0 0 1,0 0-1,-1 0 1,1 0 0,-1 0-1,0 0 1,0-1 0,-1 1-1,1-1 1,-1 0-1,1 0 1,-8 4 0,10-7-29,-1 1 0,0-1 0,0 0 0,0 0 0,1 1 0,-1-1 1,0-1-1,0 1 0,0 0 0,0 0 0,1-1 0,-1 1 0,0-1 0,0 1 1,1-1-1,-1 0 0,0 0 0,1 0 0,-1 0 0,1 0 0,-1 0 0,1 0 1,0 0-1,-1-1 0,-1-2 0,-12-16 82,1 0 0,1-2-1,1 0 1,1 0 0,-8-25 0,-126-348 121,-30-176-372,-207-855-1798,113-38 153,261 1402 1934,2-1 1,4-82-1,2 135-123,2-1-1,-1 1 1,2-1-1,-1 1 1,1 0-1,7-17 1,-8 23-14,0 0 0,1 1 0,-1-1 0,1 1-1,-1-1 1,1 1 0,0 0 0,0 0 0,0 0 0,1 0 0,-1 1 0,1-1 0,5-2 0,-4 3-3,0 0-1,0 1 1,0-1 0,0 1 0,0 0 0,1 0-1,-1 1 1,0 0 0,1 0 0,9 1-1,-1 1 0,0 1-1,0 1 0,-1 0 0,19 8 1,15 10 2,-2 3 0,0 1 0,49 40 0,587 523 1338,-436-362-845,944 761 1636,-1147-955-1888,-70-45-226,-4-3-7,-127-54 184,-3 6 1,-3 8 0,-284-58 0,-468 4-702,4 80-231,822 28 740,38-1 0,-78 8 0,128-5 0,7 0 0,26 0 0,616-14-121,10-44-34,-516 44 147,936-108-6,-1 0 192,-911 102 1250,-326 36-1307,71-4-120,-828 105-1,789-101 0,108-10 173,33-2 46,50-1 285,186-17-230,341-62 0,-434 44-274,-150 30 0,0 1 0,0-1 0,0 0 0,0 0 0,0 0 0,0-1 0,0 1 0,0-1 0,-1 0 0,1 0 0,0-1 0,-1 1 0,4-4 0,-7 5 0,0 1 0,0-1 0,-1 1 0,1-1 0,0 1 0,-1-1 0,1 1 0,0-1 0,-1 1 0,1-1 0,-1 1 0,1 0 0,-1-1 0,1 1 0,-1 0 0,1-1 0,-1 1 0,1 0 0,-1-1 0,1 1 0,-1 0 0,1 0 0,-1 0 0,0 0 0,1 0 0,-1 0 0,0-1 0,-45-5 0,-58 5 0,1 5 0,-106 17 0,204-21 0,-1456 137-908,1432-135 908,38-1 0,53-2 0,428-61-9,-351 40-92,570-95-302,-603 95 988,-106 22-581,0 0-1,1 0 0,-1 0 1,0 0-1,1 0 0,-1 0 0,0 0 1,1 0-1,-1 0 0,0 0 1,1 0-1,-1 0 0,0 0 0,1 0 1,-1 0-1,0-1 0,1 1 1,-1 0-1,0 0 0,1 0 0,-1-1 1,0 1-1,0 0 0,0 0 1,1-1-1,-1 1 0,0 0 0,0 0 1,0-1-1,1 1 0,-1 0 1,0-1-1,0 1 0,0 0 0,0-1 1,0 1-1,0 0 0,0-1 1,-22-3 14,-70 3-18,-108 13 0,65-1 0,-273 14-164,-1970 46-2494,2325-71 2658,34 0 0,59-2 0,-30 1 0,1663-189 1348,-1594 178-1356,229-45 768,-273 44-622,-35 13-138,0 0 0,0 0 1,0 0-1,0 0 0,-1 0 1,1 0-1,0 0 0,0 0 1,0 0-1,0 0 0,0 0 1,-1 0-1,1 0 0,0 0 1,0 0-1,0 0 1,0 0-1,-1 0 0,1 0 1,0 0-1,0 0 0,0-1 1,0 1-1,0 0 0,-1 0 1,1 0-1,0 0 0,0 0 1,0 0-1,0 0 0,0-1 1,0 1-1,0 0 0,0 0 1,-1 0-1,1 0 1,0 0-1,0-1 0,0 1 1,0 0-1,0 0 0,0 0 1,0 0-1,0-1 0,0 1 1,0 0-1,0 0 0,0 0 1,0 0-1,0-1 0,0 1 1,0 0-1,0 0 1,0 0-1,0 0 0,1 0 1,-1-1-1,0 1 0,0 0 1,0 0-1,0 0 0,0 0 1,0 0-1,0 0 0,1-1 1,-1 1-1,0 0 0,-64-2-11,-586 43-79,212-10-667,160-19 464,-358 35 1435,751-57-1108,1721-212-774,-1696 207 1427,-102 8-448,-35 5-187,-8 0-30,-68-1-17,-755 48-71,683-32-32,-2716 174-1674,2998-188 1772,360-2-145,350-5-437,2-34 222,-688 30 579,296-32 1470,-448 40-1354,-34 3-122,-77 3-69,-193 18-144,-129 16-164,-103 18-655,-399 41-702,-794 91-1518,1483-153 2764,188-21 251,49-12 24,0 0 0,0 0 0,0 0 0,1 0-1,-1 0 1,0 1 0,0-1 0,0 0 0,0 0 0,0 0 0,1 0 0,-1 1 0,0-1 0,0 0 0,0 0 0,0 0 0,0 1 0,0-1 0,0 0 0,0 0 0,0 0 0,0 1-1,0-1 1,0 0 0,0 0 0,0 0 0,0 1 0,0-1 0,0 0 0,0 0 0,0 0 0,0 1 0,0-1 0,0 0 0,0 0 0,0 0 0,0 1 0,0-1 0,-1 0-1,1 0 1,0 0 0,0 0 0,0 1 0,0-1 0,0 0 0,-1 0 0,1 0 0,0 0 0,0 0 0,0 0 0,-1 1 0,1-1 0,0 0 0,0 0 0,0 0 0,-1 0 0,1 0-1,0 0 1,0 0 0,-1 0 0,26 4 0,0-1 0,0-1 0,28-1 0,222-7 0,677-73 198,8-46 234,-859 111-382,22-3 227,436-72 2187,-555 89-2406,0-1-1,1 1 1,-1-1-1,0 0 1,0 0-1,0 0 1,0-1 0,0 0-1,0 0 1,6-3-1,-14 3-46,1 1 0,-1-1 0,0 1 0,1 0 0,-1 0-1,0 0 1,1 1 0,-1-1 0,0 1 0,0 0 0,-5 1-1,-379 2-10,-12 29 0,311-23 0,-32 2 14,-441 49 136,434-37 669,99-13 67,44-7-443,66-6 47,394-70-230,8-36-856,-91 19 138,-268 64 449,180-42 7,-285 64 2,1-2 0,-1 0 0,20-10 0,-39 16 0,1 0 0,-1 0 0,1-1 0,-1 1 0,0 0 0,1 0 0,-1 0 0,0-1 0,1 1 0,-1 0 0,1 0 0,-1-1 0,0 1 0,0 0 0,1-1 0,-1 1 0,0 0 0,0-1 0,1 1 0,-1 0 0,0-1 0,0 1 0,0-1 0,0 1 0,1 0 0,-1-1 0,0 1 0,0-1 0,0 1 0,0 0 0,0-1 0,0 1 0,0-1 0,0 1 0,0-1 0,-21-9 0,-1 5 0,-1 2 0,0 0 0,0 2 0,-26 0 0,-108 13 0,108-8 0,-797 88-1052,-255 20 878,999-102 495,68-6-157,-1-1-1,-46-3 0,121-7-163,226-22 0,460-73 0,-594 67 164,-96 17 272,-36 18-427,0 0-1,1 0 1,-1-1 0,0 1-1,0 0 1,1 0-1,-1 0 1,0-1-1,0 1 1,0 0 0,1-1-1,-1 1 1,0 0-1,0 0 1,0-1-1,0 1 1,1 0 0,-1-1-1,0 1 1,0 0-1,0-1 1,0 1-1,0 0 1,0-1-1,0 1 1,0-1 0,0 1-1,0 0 1,0-1-1,0 1 1,0 0-1,0-1 1,-1 1 0,1 0-1,0-1 1,0 1-1,0 0 1,0 0-1,-1-1 1,1 1 0,0 0-1,0 0 1,-1-1-1,-5-2 37,1 1 0,-1 0 1,0 0-1,0 0 0,0 1 0,0-1 0,0 2 0,-9-1 0,-108-5-20,-1 5-1,-164 22 0,200-14-17,51-3-7,-147 11 0,-228 48 0,402-61 0,1 0 0,0 0 0,0 1 0,0 0 0,-15 8 0,24-11 0,0 0 0,0 0 0,0 1 0,-1-1 0,1 0 0,0 0 0,0 0 0,0 0 0,-1 0 0,1 1 0,0-1 0,0 0 0,0 0 0,0 0 0,0 0 0,-1 1 0,1-1 0,0 0 0,0 0 0,0 1 0,0-1 0,0 0 0,0 0 0,0 0 0,0 1 0,0-1 0,0 0 0,0 0 0,0 1 0,0-1 0,0 0 0,0 0 0,0 0 0,0 1 0,0-1 0,0 0 0,0 0 0,0 1 0,1-1 0,-1 0 0,0 0 0,0 0 0,0 1 0,0-1 0,1 0 0,18 6 0,19-4 0,-1-2 0,1-1 0,58-11 0,-64 8 0,-8 1 0,627-103 0,-617 93 0,-34 13 0,0 0 0,0 0 0,0 0 0,0-1 0,0 1 0,0 0 0,1 0 0,-1 0 0,0 0 0,0-1 0,0 1 0,0 0 0,0 0 0,0 0 0,0-1 0,0 1 0,0 0 0,0 0 0,0-1 0,0 1 0,0 0 0,0 0 0,0 0 0,0-1 0,0 1 0,0 0 0,0 0 0,0 0 0,0-1 0,0 1 0,0 0 0,-1 0 0,1 0 0,0 0 0,0-1 0,0 1 0,0 0 0,0 0 0,-1 0 0,1 0 0,0-1 0,0 1 0,0 0 0,0 0 0,-1 0 0,1 0 0,0 0 0,0 0 0,0 0 0,-1 0 0,1 0 0,0 0 0,0 0 0,0 0 0,-1 0 0,1 0 0,0 0 0,0 0 0,-1 0 0,1 0 0,-72-9 0,-132 2 0,-1626 86-1920,1641-54 1920,147-14 0,40-8 0,9 0 0,62 1 0,690-64-13,-310 14 190,-367 39 147,153-6 1108,-1810 18-1432,1553-6 0,0 2 0,0 0 0,0 2 0,-42 10 0,54-10 0,0 1 0,0 1 0,0-1 0,0 2 0,1-1 0,0 1 0,0 1 0,1 0 0,0 0 0,0 0 0,0 1 0,-8 11 0,-9 17 0,1 1 0,2 1 0,1 1 0,-24 67 0,-46 173 0,82-249 0,2-9 0,1 0 0,-6 40 0,11-56 0,1-1 0,-1 1 0,1 0 0,0 0 0,1-1 0,-1 1 0,1 0 0,0-1 0,0 1 0,0-1 0,1 1 0,-1-1 0,1 0 0,0 1 0,1-1 0,-1 0 0,1 0 0,5 6 0,-2-4 0,1-1 0,0 0 0,0-1 0,0 0 0,0 0 0,1 0 0,0-1 0,-1 0 0,1-1 0,10 3 0,91 11 0,-105-15 0,114 7 0,0-5 0,147-15 0,235-48 0,-488 59 0,17-3 0,44-6 0,107-28 0,-171 35 0,0 1 0,-1-1 0,1-1 0,-1 0 0,15-9 0,-22 12 0,1 0 0,-1-1 0,1 1 0,-1 0 0,1-1 0,-1 1 0,0-1 0,0 0 0,0 0 0,0 1 0,0-1 0,0 0 0,0 0 0,0 0 0,-1 0 0,1 0 0,-1 0 0,0 0 0,1 0 0,-1 0 0,0 0 0,0 0 0,0 0 0,0 0 0,-1 0 0,1 0 0,-1 0 0,1 0 0,-1 0 0,-1-3 0,-2-4 0,-1 1 0,0-1 0,0 1 0,-1 0 0,0 0 0,0 1 0,-1 0 0,-10-8 0,-71-53 0,-51-17 0,-166-76 0,55 32 0,235 121 0,-1-1 0,-25-21 0,40 30 0,0-1 0,0 0 0,0 0 0,0 0 0,0 0 0,1 0 0,-1 0 0,0 0 0,0 0 0,1 0 0,-1-1 0,1 1 0,-1 0 0,1 0 0,-1-1 0,1 1 0,0-2 0,0 2 0,0 0 0,0 1 0,0-1 0,1 0 0,-1 0 0,0 1 0,1-1 0,-1 0 0,0 1 0,1-1 0,-1 1 0,1-1 0,-1 0 0,1 1 0,-1-1 0,1 1 0,0-1 0,-1 1 0,1 0 0,0-1 0,0 0 0,47-11 0,-47 12 0,75-7 0,1 3 0,81 7 0,-74-1 0,-66-2 0,37 1 0,0 1 0,59 12 0,-89-6 0,-24-8 0,-1 0 0,0 0 0,0 0 0,1 0 0,-1 0 0,0 0 0,0 0 0,0 1 0,0-1 0,1 0 0,-1 0 0,0 0 0,0 0 0,0 0 0,0 1 0,1-1 0,-1 0 0,0 0 0,0 0 0,0 0 0,0 1 0,0-1 0,0 0 0,0 0 0,1 1 0,-1-1 0,0 0 0,0 0 0,0 0 0,0 1 0,0-1 0,0 0 0,0 0 0,0 0 0,0 1 0,0-1 0,0 0 0,0 0 0,-1 1 0,1-1 0,0 0 0,0 0 0,0 1 0,-3 1 0,-1 0 0,1 0 0,-1-1 0,1 1 0,-1-1 0,1 1 0,-1-1 0,-4 0 0,-116 24 0,85-19 0,1 1 0,0 2 0,-37 15 0,72-20 0,10 2 0,23 5 0,-15-6 0,-10-2 0,0 1 0,-1 0 0,1-1 0,-1 1 0,0 0 0,-1 1 0,1-1 0,-1 1 0,1 0 0,-1 0 0,-1 0 0,1 0 0,-1 0 0,0 0 0,0 1 0,0-1 0,-1 1 0,0 0 0,0-1 0,0 10 0,2 16 0,-2 0 0,-3 45 0,1-68 0,-3 38 0,-2-1 0,-2 0 0,-2-1 0,-2 0 0,-28 68 0,37-104 0,-1 0 0,0 1 0,1-1 0,0 0 0,1 1 0,0 0 0,0 0 0,1-1 0,-1 13 0,2-19 0,1-1 0,-1 0 0,0 0 0,0 1 0,1-1 0,-1 0 0,0 0 0,1 0 0,-1 0 0,1 1 0,0-1 0,-1 0 0,1 0 0,0 0 0,-1 0 0,1 0 0,0 0 0,0-1 0,0 1 0,0 0 0,0 0 0,0-1 0,0 1 0,0 0 0,0-1 0,1 1 0,-1-1 0,0 0 0,2 1 0,24 4 0,1-1 0,-1-1 0,1-2 0,-1-1 0,55-6 0,-34 2 0,946-112-420,-300 26 168,-593 79 252,-76 7 0,-25 4 0,0 0 0,0 0 0,0 0 0,0 0 0,0 0 0,0 0 0,0 0 0,0 0 0,0 0 0,0 0 0,0 0 0,0 0 0,-1 0 0,1 0 0,0 0 0,0 0 0,0-1 0,0 1 0,0 0 0,0 0 0,0 0 0,0 0 0,0 0 0,0 0 0,0 0 0,0 0 0,0 0 0,0 0 0,0 0 0,-40-1 0,35 1 0,-1753 83 0,1585-68 112,156-13 0,0-1 0,-1-1 0,-23-3 0,41 3-109,-1 0 0,1 0 0,-1 0 1,1 0-1,-1 0 0,1 0 0,-1 0 0,1 0 0,-1 0 0,1-1 0,0 1 0,-1 0 0,1 0 0,-1-1 0,1 1 0,0 0 0,-1 0 0,1-1 0,0 1 1,-1-1-1,1 1 0,0 0 0,0-1 0,-1 1 0,1 0 0,0-1 0,0 1 0,0-1 0,-1 1 0,1-1 0,0 0 0,11-16 11,27-16-14,0 2 0,74-44 0,-78 53 0,487-291 0,-503 303 0,70-35 0,-84 43 0,1 0 0,-1 0 0,1 1 0,0-1 0,0 1 0,-1 0 0,1 1 0,0-1 0,0 1 0,0 0 0,0 0 0,0 0 0,0 1 0,7 1 0,-11-1 0,1 0 0,-1 0 0,0 0 0,0 0 0,1 0 0,-1 0 0,0 1 0,0-1 0,0 0 0,-1 0 0,1 1 0,0-1 0,0 0 0,-1 1 0,1-1 0,-1 1 0,1-1 0,-1 1 0,0-1 0,1 1 0,-1 0 0,0-1 0,0 1 0,0-1 0,0 1 0,0-1 0,-1 1 0,1-1 0,0 1 0,-1-1 0,1 1 0,-2 2 0,-22 54 0,23-55 0,-49 84-1365,-7-4-5461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54.20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1,'10'0,"12"0,14 0,19 0,50 0,36 0,4 0,-3 20,4 6,16 8,-9 9,-11-3,-11-8,-17-1,-28-5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54.58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0,'10'0,"13"0,12 0,11 0,-3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55.00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602 0,'-9'20,"-14"35,-13 39,-9 32,-17 34,-8 10,-2-15,1-23,14-25,6-11,11-2,3-17,9-21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55.3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1361,'34'-18,"-1"-3,50-40,-47 34,58-36,-43 40,2 1,0 3,1 2,112-19,35-10,-120 23,-1-4,-1-2,-1-5,-2-2,107-70,-79 30,-3-3,-4-5,124-138,-208 207,-1-1,0-1,-1 0,0 0,-2-1,0-1,-1 1,8-30,10-58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55.75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2307 36,'-10'-10,"-13"-3,-13 0,-39 13,-46 35,-52 32,-45 44,-35 32,-13 21,-11 2,12-7,22-21,42-24,56-31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1:02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1:44.4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3236 454 24575,'-177'9'0,"-348"63"0,384-48 0,-49 7 0,2 9 0,-235 82 0,369-97 0,53-25 0,1 0 0,0 1 0,-1-1 0,1 0 0,0 0 0,-1 0 0,1 1 0,0-1 0,-1 0 0,1 0 0,0 1 0,0-1 0,0 0 0,-1 1 0,1-1 0,0 0 0,0 1 0,0-1 0,0 0 0,0 1 0,-1-1 0,1 0 0,0 1 0,0-1 0,0 0 0,0 1 0,0-1 0,0 1 0,0-1 0,0 0 0,0 1 0,0-1 0,1 0 0,-1 1 0,0-1 0,0 0 0,0 1 0,0-1 0,0 0 0,1 1 0,-1-1 0,0 0 0,0 1 0,1-1 0,-1 0 0,0 0 0,0 1 0,1-1 0,-1 0 0,0 0 0,1 0 0,-1 1 0,0-1 0,1 0 0,-1 0 0,0 0 0,1 0 0,-1 0 0,0 0 0,1 0 0,-1 0 0,0 0 0,1 0 0,-1 0 0,1 0 0,-1 0 0,1 0 0,20 5 0,0-2 0,1 0 0,-1-1 0,38-2 0,-19 0 0,102 1 0,264-33 0,-352 21 0,-44 5 0,-16 1 0,-21 1 0,2 5 0,0 0 0,0 2 0,0 1 0,1 0 0,-1 2 0,1 1 0,1 1 0,-1 1 0,1 1 0,-32 19 0,12-3 0,1 1 0,2 2 0,0 2 0,-47 49 0,52-44 0,2 2 0,2 1 0,1 1 0,-30 55 0,46-69 0,0 1 0,2 0 0,1 1 0,1 0 0,2 1 0,1 0 0,1 0 0,-3 44 0,11-35 0,5-23 0,-7-15 0,0 0 0,1 0 0,-1 0 0,0 0 0,1 1 0,-1-1 0,0 0 0,1 0 0,-1 0 0,1 0 0,-1 0 0,0 0 0,1 0 0,-1 0 0,0-1 0,1 1 0,-1 0 0,0 0 0,1 0 0,-1 0 0,0 0 0,1-1 0,-1 1 0,0 0 0,1 0 0,-1 0 0,0-1 0,0 1 0,1 0 0,-1 0 0,0-1 0,0 1 0,0 0 0,1-1 0,-1 1 0,0 0 0,0-1 0,0 0 0,4-5 0,0-1 0,0 0 0,-1-1 0,0 1 0,-1-1 0,1 1 0,-1-1 0,1-13 0,4-69 0,-7 84 0,0-33 0,-1 0 0,-2 0 0,-2 1 0,-2 0 0,-11-40 0,9 50 0,0 0 0,-1 1 0,-2 0 0,-1 1 0,-1 1 0,-1 0 0,-27-35 0,37 54 0,-1 0 0,1 0 0,-1 1 0,0-1 0,-1 1 0,-13-8 0,18 12 0,0 0 0,0 0 0,0 0 0,0 1 0,0-1 0,0 0 0,0 1 0,0 0 0,0 0 0,0-1 0,-1 1 0,1 0 0,0 1 0,0-1 0,0 0 0,0 1 0,0-1 0,0 1 0,0-1 0,0 1 0,0 0 0,0 0 0,0 0 0,0 0 0,0 0 0,0 1 0,1-1 0,-1 0 0,0 1 0,1-1 0,-2 3 0,-5 9 0,0 0 0,1 1 0,0 0 0,1 0 0,1 0 0,0 1 0,1 0 0,0 0 0,-1 25 0,0-14 0,-146 1178-529,122-661 402,15-255 148,7-204-21,0-72 0,-6-23 0,-12-31 0,3-2 0,-28-73 0,22 50 0,-385-1095 47,398 1106-4,2 1 0,3-1 0,-6-90 0,16 123-17,0 0 1,2 1-1,0-1 1,1 0 0,1 1-1,2 0 1,0 0-1,1 1 1,1-1-1,1 2 1,20-35-1,-26 51-16,-1 0-1,1 0 1,-1 0 0,1 1-1,0-1 1,0 1-1,1 0 1,-1 0-1,1 0 1,6-4-1,-9 7-9,1 0 0,0-1 0,0 1 0,-1 0-1,1 0 1,0 0 0,0 0 0,0 0-1,-1 1 1,1-1 0,0 0 0,-1 1 0,1-1-1,0 1 1,-1 0 0,1-1 0,0 1 0,-1 0-1,1 0 1,-1 0 0,0 0 0,1 0-1,-1 1 1,0-1 0,0 0 0,1 1 0,-1-1-1,0 1 1,0-1 0,-1 1 0,1-1-1,1 3 1,11 17 0,-2 1 0,0 0 0,-1 0 0,-2 1 0,8 25 0,22 130 0,-26-118 0,106 742 0,-74-463 0,-30-251 0,-8-72 0,-2-24 0,1-31 0,-3-1 0,-1 0 0,-8-70 0,4 68 0,-125-950-926,72 633 849,40 212 77,21 105 0,-5 41 0,0 1 0,0-1 0,1 1 0,-1 0 0,0-1 0,0 1 0,0-1 0,1 1 0,-1-1 0,0 1 0,0 0 0,1-1 0,-1 1 0,0 0 0,1-1 0,-1 1 0,0 0 0,1 0 0,-1-1 0,1 1 0,-1 0 0,1 0 0,-1-1 0,0 1 0,1 0 0,-1 0 0,1 0 0,-1 0 0,1 0 0,-1 0 0,1 0 0,-1 0 0,1 0 0,-1 0 0,1 0 0,-1 0 0,1 0 0,3 4 0,1-1 0,-1 0 0,0 1 0,-1 0 0,1 0 0,-1 0 0,1 1 0,-1-1 0,-1 1 0,5 8 0,31 63 0,-3 1 0,47 161 0,21 181 0,-65-219 200,-7 1 0,-10 1 0,-9 1 0,-20 319 0,6-499-199,0 0 0,-8 30 0,10-52-1,-1 1 0,1-1 0,0 1 0,-1 0 0,1-1 0,-1 0 0,0 1 0,1-1 0,-1 1 0,0-1 0,0 0 0,0 1 0,0-1 0,0 0 0,0 0 0,0 0 0,-1 0 0,1 0 0,-2 1 0,2-2 0,0 0 0,0 0 0,0 0 0,0 0 0,0 0 0,0 0 0,0-1 0,0 1 0,0 0 0,0 0 0,1-1 0,-1 1 0,0-1 0,0 1 0,0-1 0,1 1 0,-1-1 0,0 0 0,0 1 0,1-1 0,-1 0 0,0 0 0,0-1 0,-6-8 0,0-1 0,0-1 0,1 1 0,-4-15 0,-36-96-6,-59-250-1,13-146-758,39 38 596,49 403 171,4 1 1,3-1 0,3 1-1,21-95 1,-13 128-3,-14 43 0,0 0 0,0 0 0,0-1 0,0 1 0,0 0 0,0 0 0,0 0 0,0-1 0,0 1 0,0 0 0,0 0 0,0-1 0,1 1 0,-1 0 0,0 0 0,0 0 0,0 0 0,0-1 0,1 1 0,-1 0 0,0 0 0,0 0 0,0 0 0,0 0 0,1-1 0,-1 1 0,0 0 0,0 0 0,1 0 0,-1 0 0,0 0 0,0 0 0,0 0 0,1 0 0,-1 0 0,0 0 0,0 0 0,1 0 0,-1 0 0,0 0 0,0 0 0,1 0 0,-1 0 0,0 0 0,0 1 0,5 24 0,-6 32 185,-3 0 0,-2 0-1,-15 62 1,18-103-145,-47 217-172,-10-4 0,-10-2 1,-146 322-1,168-440 132,-106 213 0,154-321 0,-4 7 0,-1-1 0,1 0 0,-1 0 0,-11 12 0,16-19 0,-1 1 0,1-1 0,-1 1 0,0 0 0,0-1 0,1 1 0,-1-1 0,0 1 0,0-1 0,0 0 0,0 1 0,0-1 0,1 0 0,-1 0 0,0 0 0,0 1 0,0-1 0,0 0 0,0 0 0,0 0 0,-1-1 0,1 1 0,0-1 0,0 0 0,-1 1 0,1-1 0,0 0 0,0 0 0,0 0 0,0 0 0,0 0 0,0 0 0,1 0 0,-1-1 0,0 1 0,0 0 0,1 0 0,-1-1 0,1 1 0,-1-2 0,-7-28 103,2 0-1,0 0 0,3-1 1,-1-50-1,4 63-45,-1-404 56,2 401-113,0 1 0,7-28 0,-8 47 0,0 0 0,1 1 0,-1-1 0,1 0 0,-1 0 0,1 1 0,0-1 0,0 1 0,-1-1 0,1 1 0,1-1 0,-1 1 0,0 0 0,0-1 0,3-1 0,-4 3 0,1-1 0,0 1 0,0 0 0,0 0 0,-1 0 0,1 0 0,0-1 0,0 1 0,0 0 0,-1 0 0,1 1 0,0-1 0,0 0 0,0 0 0,-1 0 0,1 0 0,0 1 0,0-1 0,-1 0 0,1 1 0,0-1 0,-1 1 0,1-1 0,0 1 0,5 4 0,0 1 0,0 0 0,-1 0 0,0 1 0,8 12 0,34 65 0,-3 1 0,-5 3 0,32 101 0,-54-144 0,64 202 0,-11 3 0,-11 2 0,36 343 0,-87-516 0,-10-69 0,-3-21 0,-6-39 0,-18-171 0,11-2 0,10-234 0,26 188 0,-11 223 0,2 2 0,1-1 0,30-76 0,-37 113 0,0 0 0,1 0 0,0 1 0,0-1 0,1 1 0,0 0 0,7-7 0,-11 13 0,-1 0 0,1 1 0,0-1 0,-1 1 0,1-1 0,0 1 0,0-1 0,-1 1 0,1 0 0,0-1 0,0 1 0,0 0 0,0-1 0,0 1 0,-1 0 0,1 0 0,0 0 0,0 0 0,0 0 0,0 0 0,0 0 0,0 0 0,-1 0 0,1 1 0,0-1 0,0 0 0,1 1 0,0 1 0,0 0 0,0 0 0,0 0 0,0 0 0,0 0 0,-1 1 0,1-1 0,-1 0 0,1 1 0,-1 0 0,0-1 0,0 1 0,1 4 0,9 37 0,-3 1 0,-1 0 0,1 52 0,-2 108 0,-6-182 0,23-922-567,-5 711 378,8 1 0,88-325-1,-99 458 190,3 0 0,3 2 0,1 0 0,37-62 0,-54 106 0,1 0 0,-1 0 0,1 1 0,0 0 0,1 0 0,8-7 0,-14 13 0,1 0 0,-1 0 0,1 0 0,-1 0 0,1 0 0,0 1 0,-1-1 0,1 1 0,0-1 0,0 1 0,0 0 0,-1-1 0,1 1 0,0 0 0,0 0 0,0 0 0,-1 0 0,1 1 0,0-1 0,0 0 0,0 1 0,-1 0 0,1-1 0,0 1 0,-1 0 0,1 0 0,0-1 0,-1 1 0,1 1 0,-1-1 0,0 0 0,1 0 0,-1 0 0,0 1 0,0-1 0,0 1 0,2 2 0,6 8 0,-1 1 0,0 0 0,-1 1 0,0-1 0,-1 1 0,7 28 0,21 105 0,-31-131 0,52 392 208,-29 11 227,23 220 32,-46-618-454,0 4-10,1 0 0,1-1 0,8 25 0,-12-47-3,-1 0 0,1 0 0,0 0 0,0 0 0,0 0 0,0 0 0,1 0 0,-1 0 0,1 0 0,-1 0 0,1 0 0,-1-1 0,1 1 0,0-1 0,0 1 0,0-1 0,0 0 0,0 0 0,0 0 0,4 2 0,-2-3 0,-1 1 0,1-1 0,0 0 0,-1 0 0,1 0 0,0 0 0,-1-1 0,1 1 0,-1-1 0,1 0 0,-1 0 0,5-2 0,6-4 0,1 0 0,-2-1 0,1-1 0,-1 0 0,14-12 0,5-8 0,-1-2 0,-2 0 0,50-70 0,58-122 0,-115 185 0,276-510-607,190-309 390,-402 738 217,-83 115 0,1 0 0,-1 0 0,1 0 0,-1 1 0,1-1 0,0 1 0,1 0 0,-1 0 0,0 0 0,1 1 0,0-1 0,7-2 0,-11 5 0,0 0 0,1 0 0,-1 0 0,0 0 0,0 0 0,1 1 0,-1-1 0,0 0 0,0 0 0,1 1 0,-1-1 0,0 1 0,0-1 0,0 1 0,0 0 0,0-1 0,0 1 0,0 0 0,0 0 0,1 1 0,1 2 0,0-1 0,0 1 0,-1 0 0,0 0 0,0 0 0,0 0 0,0 0 0,1 6 0,4 20 0,0-1 0,-2 1 0,-2 0-1,1 42 2,-12 139-1,-7-69-174,-6-2 0,-48 169 1,-114 257-348,119-405 651,42-120 171,21-41-295,1 1 0,0-1 0,0 1 0,0-1 0,0 0 0,-1 1 0,1-1 0,0 1 1,-1-1-1,1 0 0,0 1 0,0-1 0,-1 0 0,1 0 0,-1 1 0,1-1 0,0 0 1,-1 0-1,1 1 0,-1-1 0,1 0 0,0 0 0,-1 0 0,1 0 0,-1 0 0,1 0 1,-1 0-1,1 0 0,-1 0 0,1 0 0,0 0 0,-1 0 0,1 0 0,-1 0 0,1 0 1,-1 0-1,-1-5 5,0 0 0,1-1 1,-1 1-1,1 0 0,0 0 0,1-1 1,0 1-1,-1 0 0,2-1 1,0-8-1,61-616-52,-41 477-82,152-797-509,-122 759 504,8 2-1,157-340 0,-154 417 129,-61 109 0,0 1 0,1-1 0,-1 1 0,1 0 0,-1 0 0,1 0 0,-1 0 0,1 0 0,0 0 0,0 0 0,0 1 0,0-1 0,0 1 0,1-1 0,-1 1 0,0 0 0,1 0 0,-1 0 0,1 0 0,3-1 0,-6 3 0,1-1 0,0 0 0,0 1 0,0-1 0,0 1 0,0-1 0,-1 1 0,1 0 0,0-1 0,0 1 0,-1 0 0,1-1 0,-1 1 0,1 0 0,0 0 0,-1 0 0,0-1 0,1 1 0,-1 0 0,1 1 0,8 39 0,-6-4 0,-3 1 0,0 0 0,-7 40 0,-29 130 0,-3-50 81,-6-3-1,-8-2 1,-95 196-1,57-170 75,-7-5-1,-160 214 1,232-353-69,-48 63 193,64-86-261,0-1-1,-1-1 1,0 0-1,-1 0 0,-15 10 1,25-19-18,0 1 0,0-1 0,0 0 0,0 0 0,0 0 0,0 0 0,-1-1 0,1 1 0,0 0 0,0-1 0,0 1 0,-1-1 0,1 0 0,0 0 0,-1 0 0,1 0 0,0 0 0,-1-1 0,1 1 0,0-1 0,0 1 0,0-1 0,-1 0 0,1 0 0,0 0 0,0 0 0,0 0 0,0 0 0,0-1 0,1 1 0,-4-3 0,0-3 0,-1 0 0,1 0 0,1 0 0,-1-1 0,1 0 0,1 1 0,-5-13 0,-5-20 0,1-1 0,2 0 0,2 0 0,-4-76 0,15-177 0,4 220 67,2-1 0,4 1 0,3 0 0,3 2 0,4 0 1,2 1-1,4 2 0,3 1 0,2 1 0,3 2 0,4 1 0,2 2 0,2 3 0,65-66 1,-45 66-64,-45 45-4,-20 14 0,0 0 0,0 0 0,0 0 0,0 1 0,0-1 0,0 0 0,1 0 0,-1 0 0,0 0 0,0 0 0,0 0 0,0 0 0,0 0 0,0 0 0,0 0 0,1 0 0,-1 0 0,0 1 0,0-1 0,0 0 0,0 0 0,0 0 0,0 0 0,0 0 0,0 0 0,0 0 0,0 1 0,0-1 0,0 0 0,0 0 0,0 0 0,0 0 0,0 0 0,0 0 0,0 1 0,0-1 0,0 0 0,0 0 0,0 0 0,0 0 0,0 0 0,0 0 0,0 1 0,0-1 0,0 0 0,0 0 0,0 0 0,0 0 0,0 0 0,0 0 0,0 0 0,-1 0 0,1 1 0,0-1 0,0 0 0,0 0 0,0 0 0,0 0 0,0 0 0,0 0 0,-1 0 0,1 0 0,0 0 0,0 0 0,0 0 0,0 0 0,0 0 0,-1 0 0,-32 39 0,-27 17 0,-3-3 0,-2-2 0,-2-4 0,-75 40 0,-310 134 0,430-212 0,-13 7 0,0-1 0,-1-2 0,0-2 0,-76 14 0,107-24 0,0-1 0,0 1 0,0-1 0,-1 0 0,1 0 0,0-1 0,0 0 0,0 0 0,0 0 0,0 0 0,1-1 0,-1 0 0,0 0 0,1 0 0,-1 0 0,1-1 0,-1 0 0,1 0 0,0 0 0,0 0 0,1-1 0,-1 1 0,1-1 0,0 0 0,-4-5 0,4 2 0,0 0 0,0-1 0,0 0 0,1 1 0,0-1 0,1 0 0,-1 0 0,2 0 0,-1 0 0,1 0 0,0 0 0,1 0 0,0 0 0,3-14 0,0 5 0,2-1 0,0 1 0,0 0 0,2 1 0,0-1 0,1 1 0,1 1 0,0 0 0,1 0 0,0 1 0,1 1 0,18-16 0,-18 18 0,0 1 0,1 1 0,1-1 0,-1 2 0,1 0 0,1 1 0,0 0 0,0 1 0,0 1 0,0 0 0,1 1 0,0 1 0,29-3 0,-117 11 0,-107 3 0,155-8 0,-1-1 0,1-1 0,-1-2 0,1 0 0,-30-10 0,17-3 0,33 14 0,-1 0 0,0 1 0,0-1 0,0 1 0,0 0 0,0 0 0,0 1 0,-1-1 0,1 1 0,0 1 0,-1-1 0,1 1 0,-1-1 0,-7 2 0,-25 10 0,1 1 0,0 2 0,1 2 0,-63 37 0,56-30 0,26-14 0,-141 83 0,141-80 0,0 0 0,1 1 0,1 1 0,0 0 0,1 1 0,-23 31 0,29-29 0,0 0 0,1 0 0,1 1 0,1 0 0,0 0 0,1 1 0,1-1 0,-1 24 0,3-33 0,1-5 0,0 0 0,-1 0 0,1 0 0,0 0 0,1 1 0,-1-1 0,1 0 0,0 0 0,0 0 0,0 0 0,1 0 0,-1 0 0,1 0 0,0-1 0,0 1 0,0-1 0,1 1 0,-1-1 0,1 0 0,0 0 0,0 0 0,0 0 0,0 0 0,0-1 0,1 1 0,-1-1 0,1 0 0,-1 0 0,1 0 0,0 0 0,0-1 0,5 2 0,13 3 0,0-1 0,1-1 0,-1-1 0,38 0 0,-54-3 0,388-3 0,-256-1 0,-96 4 0,-42 0 0,0 0 0,0 1 0,-1-1 0,1 0 0,0 0 0,0 0 0,0 0 0,0 0 0,0 1 0,0-1 0,-1 0 0,1 0 0,0 0 0,0 0 0,0 1 0,0-1 0,0 0 0,0 0 0,0 0 0,0 1 0,0-1 0,0 0 0,0 0 0,0 0 0,0 1 0,0-1 0,0 0 0,0 0 0,0 0 0,0 1 0,0-1 0,0 0 0,0 0 0,1 0 0,-1 0 0,0 1 0,0-1 0,0 0 0,0 0 0,0 0 0,0 0 0,1 0 0,-1 0 0,0 1 0,0-1 0,0 0 0,0 0 0,1 0 0,-1 0 0,0 0 0,0 0 0,0 0 0,0 0 0,1 0 0,-1 0 0,-12 6 0,-1-1 0,0-1 0,0 0 0,0-1 0,-1 0 0,-19 0 0,1 2 0,-403 47 0,31-5 0,386-44 0,24-1 0,40-4 0,561-64 0,-515 53 0,682-115 0,-683 107 0,-70 12 0,-20 9 0,-1 0 0,0 0 0,0 0 0,0-1 0,0 1 0,0 0 0,1 0 0,-1 0 0,0 0 0,0 0 0,0 0 0,0 0 0,0-1 0,0 1 0,0 0 0,0 0 0,0 0 0,0 0 0,0 0 0,0-1 0,0 1 0,1 0 0,-1 0 0,0 0 0,0 0 0,0-1 0,0 1 0,0 0 0,0 0 0,-1 0 0,1 0 0,0 0 0,0-1 0,0 1 0,0 0 0,0 0 0,0 0 0,0 0 0,0 0 0,0-1 0,0 1 0,0 0 0,0 0 0,-1 0 0,1 0 0,0 0 0,0 0 0,0 0 0,0 0 0,0-1 0,0 1 0,-1 0 0,-34-8 0,-216-17 0,-172-29 0,323 34 0,0 5 0,-129-5 0,363 23 0,530 24 0,-16 36-652,122 9 544,4-44 117,-422-33 742,-1501 5-751,1053-1 0,79-3 0,28-2 0,44-5 0,928-116-408,-235 34-10,-606 75 418,260-45 0,-357 51 0,-45 12 0,0-1 0,0 1 0,0 0 0,0 0 0,0 0 0,0 0 0,0 0 0,0 0 0,0-1 0,0 1 0,0 0 0,0 0 0,0 0 0,1 0 0,-1 0 0,0-1 0,0 1 0,0 0 0,0 0 0,0 0 0,-1 0 0,1 0 0,0-1 0,0 1 0,0 0 0,0 0 0,0 0 0,0 0 0,0 0 0,0 0 0,0-1 0,0 1 0,0 0 0,0 0 0,0 0 0,-1 0 0,1 0 0,0 0 0,0 0 0,0 0 0,0-1 0,0 1 0,0 0 0,-1 0 0,1 0 0,0 0 0,0 0 0,0 0 0,0 0 0,0 0 0,-1 0 0,1 0 0,0 0 0,0 0 0,0 0 0,0 0 0,0 0 0,-1 0 0,1 0 0,0 0 0,0 0 0,0 0 0,-31-4 0,-392-2 0,255 8 0,-2444 3-656,2564-5 656,76-3 0,11 0 0,1401-109-639,-1076 79 1533,-282 19-430,-82 14-463,0 0 0,0 0 0,1 1 0,-1-1 0,0 0 0,0 0 0,0 0 0,0 0 0,0 0 0,1 0 0,-1 0 0,0 0 0,0 0 0,0 0 0,0 0 0,1 0 0,-1 0 0,0 0 0,0 0 0,0 0 0,0 0 0,0-1 0,1 1 0,-1 0 0,0 0 0,0 0 0,0 0 0,0 0 0,0 0 0,0 0 0,1 0 0,-1 0 0,0-1 0,0 1 0,0 0-1,0 0 1,0 0 0,0 0 0,0 0 0,0-1 0,0 1 0,0 0 0,0 0 0,0 0 0,0 0 0,0 0 0,0-1 0,0 1 0,0 0 0,0 0 0,0 0 0,0 0 0,0-1 0,0 1 0,0 0 0,0 0 0,0 0 0,0 0 0,0 0 0,0-1 0,0 1 0,0 0 0,0 0 0,0 0 0,-1 0 0,-22-5 9,-258-5-10,200 9 0,-1326 0-1489,1188 2 1685,55-2 230,123-3-319,41 4-107,1 0 1,-1 0-1,0 0 1,0 0 0,0 0-1,0 0 1,0 0-1,0 0 1,0 0-1,1 0 1,-1-1-1,0 1 1,0 0-1,0 0 1,0 0 0,0 0-1,0 0 1,0 0-1,0 0 1,0-1-1,0 1 1,0 0-1,1 0 1,-1 0-1,0 0 1,0 0 0,0 0-1,0-1 1,0 1-1,0 0 1,0 0-1,0 0 1,0 0-1,0 0 1,0 0-1,0-1 1,0 1 0,0 0-1,-1 0 1,1 0-1,0 0 1,0 0-1,0 0 1,0 0-1,0-1 1,0 1-1,0 0 1,0 0 0,64-10-28,845-63-60,111-50 543,-969 112-176,-50 7-189,-11 1-26,-94-3 18,-626 3-179,0 45 1,618-26 95,87-8 0,25-8 0,-1 0 0,1 0 0,0 0 0,0 0 0,0 0 0,0 0 0,0 0 0,-1 0 0,1 0 0,0 0 0,0 0 0,0 0 0,0 0 0,0 0 0,-1 0 0,1 0 0,0 1 0,0-1 0,0 0 0,0 0 0,0 0 0,0 0 0,0 0 0,-1 0 0,1 1 0,0-1 0,0 0 0,0 0 0,0 0 0,0 0 0,0 0 0,0 1 0,0-1 0,0 0 0,0 0 0,0 0 0,0 0 0,0 1 0,0-1 0,0 0 0,0 0 0,0 0 0,0 0 0,0 0 0,0 1 0,0-1 0,0 0 0,0 0 0,0 0 0,1 0 0,-1 0 0,0 1 0,33 7 0,55-4 208,1-3 1,119-14 0,-174 10-93,-42 2-97,-58 4-29,-434 64 10,359-44 0,100-17 0,14-3 0,1 1 0,0 1 0,-1 2 0,-27 10 0,53-17 0,1 0 0,-1 0 0,0 0 0,1 1 0,-1-1 0,1 0 0,-1 0 0,0 1 0,1-1 0,-1 0 0,1 1 0,-1-1 0,1 1 0,-1-1 0,1 1 0,-1-1 0,1 1 0,-1-1 0,1 1 0,0-1 0,-1 1 0,1-1 0,0 1 0,0 0 0,-1-1 0,1 1 0,0 0 0,0-1 0,0 1 0,0 0 0,0-1 0,0 1 0,0 0 0,0-1 0,0 1 0,0-1 0,0 1 0,0 0 0,0-1 0,1 1 0,-1 0 0,0-1 0,0 1 0,1-1 0,-1 1 0,0 0 0,1-1 0,-1 1 0,1-1 0,-1 1 0,1-1 0,-1 1 0,1-1 0,-1 0 0,1 1 0,-1-1 0,1 0 0,-1 1 0,1-1 0,0 0 0,-1 0 0,2 1 0,11 6 0,1-1 0,0 0 0,0 0 0,0-2 0,29 6 0,95 11 0,-99-16 0,720 50-215,6-53-136,-299-3 258,-352 6 93,-92 2 0,-22-7 0,1 0 0,-1 0 0,0 1 0,0-1 0,0 0 0,0 0 0,0 1 0,1-1 0,-1 0 0,0 0 0,0 1 0,0-1 0,0 0 0,0 1 0,0-1 0,0 0 0,0 0 0,0 1 0,0-1 0,0 0 0,0 0 0,0 1 0,-1-1 0,1 0 0,0 0 0,0 1 0,0-1 0,0 0 0,0 0 0,0 1 0,-1-1 0,1 0 0,0 0 0,0 0 0,0 1 0,-1-1 0,1 0 0,0 0 0,0 0 0,-1 0 0,1 1 0,0-1 0,0 0 0,-1 0 0,1 0 0,-13 6 0,0 0 0,-1-1 0,0-1 0,-16 3 0,-1489 305-1398,721-188 1305,388-64 585,307-40-395,102-20-97,1 0 0,0 0 0,0 0 0,-1 0 0,1 0 0,0 0 0,0 0 0,0 0 0,-1 0 0,1 0 0,0 0 0,0 0 0,-1 0 0,1 0 0,0 0 0,0 0 0,0 0 0,-1 0 0,1 0 0,0 0 0,0 1 0,0-1 0,-1 0 0,1 0 0,0 0 0,0 0 0,0 1 0,0-1 0,-1 0 0,1 0 0,0 0 0,0 0 0,0 1 0,0-1 0,0 0 0,0 0 0,0 1 0,0-1 0,-1 0 0,1 0 0,0 0 0,0 1 0,0-1 0,0 0 0,0 0 0,0 1 0,0-1 0,0 0 0,1 0 0,-1 0 0,0 1 0,21 4 0,94 4 0,164-8 0,-128-3 0,512-3 621,758 3-482,-1329 7-134,-80 1-5,-25 2 0,-33 6 0,-1-2 0,-59 6 0,18-3 0,-1595 254-419,1633-262 419,-132 23 0,167-25 0,22-1 0,32 1-5,77-2-1,-46-3 181,-19 1 37,580 6 676,-11-32-937,-2049 207-832,1280-152 881,112-18 0,26-2 0,13-8 0,0-1 0,1 1 0,-1-1 0,1 1 0,0-1 0,-1 0 0,1 0 0,0 0 0,0-1 0,0 1 0,-1-1 0,1 1 0,0-1 0,5 0 0,105 9 96,163-7 1,124-28 591,-285 18-688,17-1 0,205-39 0,-320 42 0,-25 2 0,-26 2 0,0 2 0,0 1 0,-61 11 0,12-2 0,82-10 0,-986 140 0,965-136 0,1 1 0,0 1 0,-30 13 0,50-19 0,0 1 0,0-1 0,0 1 0,0-1 0,0 1 0,0 0 0,0-1 0,1 1 0,-1 0 0,0 0 0,0 0 0,1 0 0,-1 0 0,0-1 0,1 1 0,-1 0 0,0 3 0,1-4 0,0 1 0,0 0 0,0-1 0,0 1 0,0 0 0,1-1 0,-1 1 0,0 0 0,0-1 0,1 1 0,-1 0 0,0-1 0,1 1 0,-1-1 0,1 1 0,-1-1 0,1 1 0,-1-1 0,1 1 0,-1-1 0,1 1 0,-1-1 0,1 0 0,0 1 0,8 4 0,1-1 0,-1 0 0,0 0 0,1-1 0,0-1 0,18 4 0,76 5 0,-77-9 0,714 13 0,-358-16 0,-367 4 0,-28 1 0,-50 7 0,-619 70-333,-428 71-355,966-120 688,134-30 0,1 0 0,0 0 0,0 1 0,0 0 0,0 1 0,-10 6 0,18-10 0,-1 0 0,1 1 0,0-1 0,-1 0 0,1 1 0,0-1 0,-1 0 0,1 1 0,0-1 0,0 0 0,0 1 0,-1-1 0,1 1 0,0-1 0,0 1 0,0-1 0,0 1 0,0-1 0,-1 1 0,1-1 0,0 0 0,0 1 0,0-1 0,1 1 0,-1-1 0,0 1 0,0-1 0,0 1 0,0-1 0,0 1 0,0-1 0,1 0 0,-1 1 0,0-1 0,0 1 0,1-1 0,-1 0 0,0 1 0,1 0 0,2 2 0,1-1 0,0 1 0,-1-1 0,1 0 0,0 0 0,0 0 0,0 0 0,5 1 0,40 12 0,0-1 0,98 12 0,122-1 0,-224-22 0,894 19 568,-651-22-310,-215 4-69,-67-1-184,-23 3-4,-350 43-1,188-29 0,-562 78 0,583-72 0,152-26 0,0 2 0,0-1 0,1 1 0,-1 0 0,1 0 0,-1 0 0,1 1 0,-7 4 0,11-7 0,1 0 0,0 1 0,-1-1 0,1 1 0,0-1 0,-1 0 0,1 1 0,0-1 0,-1 1 0,1-1 0,0 1 0,0-1 0,0 1 0,-1-1 0,1 1 0,0-1 0,0 1 0,0 0 0,0-1 0,0 1 0,0-1 0,0 1 0,0-1 0,0 1 0,0-1 0,0 1 0,1-1 0,-1 1 0,0-1 0,0 1 0,0-1 0,1 1 0,-1-1 0,0 1 0,0-1 0,1 1 0,-1-1 0,1 0 0,-1 1 0,0-1 0,1 0 0,-1 1 0,1-1 0,0 1 0,8 4 0,0 0 0,1-1 0,0 0 0,0 0 0,0-1 0,20 3 0,95 15 0,143 6 0,131-15 0,-193-8 0,-154 1 0,-52 0 0,-13-1 0,-102 18 0,-1032 136-1081,224-34 632,775-99 412,145-25 37,1 1 0,-1-1 0,1 1 0,-1 0 0,1-1 0,-1 1 0,1 1 0,-1-1 0,1 0 0,0 0 0,-4 4 0,6-5 0,0 1 0,0-1 0,0 1 0,0-1 0,0 1 0,0-1 0,0 1 0,0-1 0,0 1 0,0-1 0,1 1 0,-1-1 0,0 0 0,0 1 0,1-1 0,-1 1 0,0-1 0,1 0 0,-1 1 0,0-1 0,1 0 0,-1 0 0,0 1 0,1-1 0,-1 0 0,1 0 0,-1 1 0,0-1 0,1 0 0,-1 0 0,1 0 0,-1 0 0,1 0 0,-1 1 0,1-1 0,0 0 0,68 14 0,369 21 0,15-30 0,-289-5 0,799-3 1528,-1113 17-1488,56-3-41,-167 12 1,-224 25 0,398-34 0,87-14 0,0 0 0,0 0 0,0 0 0,0 0 0,-1 0 0,1 0 0,0 0 0,0 0 0,0 0 0,0 0 0,-1 0 0,1 0 0,0 0 0,0 0 0,0 0 0,-1 0 0,1 0 0,0 0 0,0 0 0,0 0 0,0 0 0,-1 0 0,1 0 0,0 0 0,0 0 0,0 0 0,0 1 0,0-1 0,-1 0 0,1 0 0,0 0 0,0 0 0,0 0 0,0 1 0,0-1 0,0 0 0,0 0 0,0 0 0,-1 0 0,1 1 0,0-1 0,0 0 0,0 0 0,0 0 0,0 0 0,0 1 0,0-1 0,0 0 0,0 0 0,0 0 0,0 1 0,0-1 0,0 0 0,0 0 0,1 0 0,-1 0 0,0 1 0,0-1 0,21 5 0,77 1 0,0-3 0,157-18 0,-157 8 0,166-12-222,924-47-223,-1168 66 450,90-1 31,0-5-1,157-28 0,-94 1 151,1 7-1,258-5 0,-403 30-185,-27 1 0,-6 0 0,-22 1 0,-1780 26-1143,1433-26 1279,753-3-192,1260 8 474,-1327 14-95,519 99-1,-800-114-322,20 2 0,-48-5 0,-5-1 0,-27 1 0,-380-16 0,270 7 0,92 3 0,45 3 0,10 0 0,81 1 0,762 84 0,-214-13 0,-149-69 0,-210-21 0,-210 11 0,133-34 0,-192 37 0,-14 0 0,-20-2 0,0 0 0,0 2 0,0 1 0,-42-2 0,-24-3 0,-2010-273-1573,1300 185 1268,11 56-8,1852 49 1563,975 93-1304,-1221-16 54,-656-82 995,-150-1-995,-17 0 0,-40 1 0,-1245-41-1018,-5-95-1040,435 39 787,601 70 720,-274-32 234,439 39 480,85 10 178,24 2 80,35-1 253,97 2 1,-85 4-347,1464 2 1406,106-1-1861,-1390-12 630,436-77 0,-487 60-503,-171 23 0,-52 3 0,19 2 0,-437-23-17,-198-6-929,-2777-25-3972,3381 54 5000,44 0 21,9 0 26,76 0 453,126 1-109,3404 0 3140,-3900-1-2754,-3294 0-3246,3523-3 2387,107-8 0,371-29 19,20 25 530,-356 13-326,538-6-73,380-13-145,-689 1 38,357-70 0,-634 83 19,8 0 26,-1-2-1,0-2 1,52-21 0,-95 32-88,-1 0 0,1-1 0,0 1 0,0 0 0,-1-1 0,1 1 0,0-1 0,-1 1 0,1 0 0,0-1 0,-1 0 0,1 1 0,-1-1 0,1 1 0,-1-1 0,1 0 0,-1 1 0,1-1 0,-1 0 0,1-1 0,-1 1 0,-1 1 0,1-1 0,0 1 0,-1-1 0,1 0 0,-1 1 0,1-1 0,-1 1 0,1-1 0,-1 1 0,1-1 0,-1 1 0,0 0 0,1-1 0,-1 1 0,1 0 0,-1-1 0,0 1 0,1 0 0,-1 0 0,0-1 0,0 1 0,0 0 0,-23-5 0,-1 1 0,-40-1 0,-163-3 0,-1600 6-1608,1114 7 2436,626-5-828,83-3 0,20-1 0,38-5 0,201-21-77,761-100 837,-666 81-754,652-120 110,-875 135-92,-92 19-24,-33 15 0,-1 0 0,0 0 0,1-1 0,-1 1 0,0 0 0,1 0 0,-1 0 0,0-1 0,1 1 0,-1 0 0,0 0 0,1-1 0,-1 1 0,0 0 0,0 0 0,1-1 0,-1 1 0,0 0 0,0-1 0,0 1 0,1-1 0,-1 1 0,0 0 0,0-1 0,0 1 0,0 0 0,0-1 0,0 1 0,0-1 0,0 1 0,0 0 0,0-1 0,0 1 0,0 0 0,0-1 0,0 0 0,-5-1 0,1 0 0,0 0 0,-1 0 0,0 0 0,1 1 0,-1 0 0,0 0 0,0 0 0,1 0 0,-10 1 0,-545-16-2,377 17-78,-1859 8-334,3409-52 847,-1117 24-433,761-52 0,-952 70 0,-38 1 0,0-1 0,0 0 0,0-2 0,28-6 0,-55 6 0,-27 1 0,-796-7-238,516 11-220,-2330-1-276,2894-11 734,407-25 309,541-41-129,-14-101 60,-1041 141-240,-137 34 0,0-1 0,0 1 0,0-1 0,0-1 0,13-7 0,-21 10 0,1 1 0,-1 0 0,0 0 0,0 0 0,1-1 0,-1 1 0,0 0 0,0 0 0,0-1 0,0 1 0,1 0 0,-1 0 0,0-1 0,0 1 0,0 0 0,0-1 0,0 1 0,0 0 0,0 0 0,0-1 0,0 1 0,0 0 0,0-1 0,0 1 0,0 0 0,0-1 0,0 1 0,0 0 0,0 0 0,0-1 0,0 1 0,0 0 0,-1-1 0,1 1 0,0 0 0,0 0 0,0-1 0,0 1 0,-1 0 0,1 0 0,0 0 0,0-1 0,0 1 0,-1 0 0,1 0 0,0 0 0,-1 0 0,1-1 0,0 1 0,-1 0 0,-40-11 0,-64 1 0,-168 6 0,242 4 0,-954 57-232,-6 54 233,578-62 91,349-42-76,11-2-13,-80 18 1,123-18-4,24-3 0,79-7 0,-1-4 0,124-29 0,-147 25 0,1178-286 582,-742 166-431,-44 16-109,-334 79 128,-96 22-130,-31 15-40,0 1 0,0 0 0,0-1 1,0 1-1,0 0 0,0-1 0,0 1 0,0 0 0,0-1 0,0 1 1,0 0-1,0-1 0,0 1 0,0 0 0,-1-1 0,1 1 0,0 0 1,0 0-1,0-1 0,-1 1 0,1 0 0,0 0 0,0-1 0,-1 1 1,1 0-1,0 0 0,0 0 0,-1 0 0,1-1 0,0 1 0,-1 0 1,1 0-1,0 0 0,-1 0 0,1 0 0,0 0 0,-1 0 0,1 0 1,0 0-1,-1 0 0,1 0 0,0 0 0,-1 0 0,1 0 0,-1 0 0,-73-2-3,-507 49-13,374-25-132,-1752 207-646,1814-206 878,94-11-84,48-9 0,28-4 0,190-23 239,52-4 912,-250 27-1085,-1 0-1,1 1 1,24 4-1,-39-4-64,-1 0 1,1 0-1,-1 0 1,1 0-1,-1 0 0,1 0 1,-1 1-1,0-1 1,1 1-1,-1-1 0,1 1 1,-1 0-1,0-1 1,0 1-1,1 0 0,-1 0 1,0 0-1,0 0 1,0 0-1,0 0 0,0 0 1,0 0-1,0 0 1,-1 1-1,1-1 0,0 0 1,0 0-1,-1 1 1,1-1-1,-1 1 0,0-1 1,1 0-1,-1 1 1,0-1-1,0 4 0,-1 0-1,0 0 0,-1 0-1,0 0 1,0-1 0,-1 1 0,1 0-1,-1-1 1,0 0 0,-5 7-1,-39 42 1,-1-2 0,-3-3 0,-94 71 0,76-65 0,-222 172 0,-186 157 0,469-376 0,0-1 0,1 1 0,0 0 0,0 1 0,1 0 0,0 0 0,-7 12 0,13-20 0,-1 1 0,1 0 0,0-1 0,0 1 0,-1 0 0,1 0 0,0-1 0,0 1 0,0 0 0,0 0 0,0-1 0,0 1 0,0 0 0,0 0 0,0-1 0,0 1 0,1 0 0,-1-1 0,0 1 0,0 0 0,1 0 0,-1-1 0,1 1 0,-1 0 0,0-1 0,1 1 0,-1-1 0,1 1 0,-1-1 0,1 1 0,0-1 0,-1 1 0,1-1 0,-1 1 0,1-1 0,0 0 0,-1 1 0,1-1 0,1 0 0,38 9 0,8-4 0,0-2 0,80-6 0,104-23 0,-212 23 0,802-153-395,-7-53-120,-625 159 485,200-56 30,-302 76 0,-73 21 0,-15 9 0,0 0 0,0 0 0,0 0 0,0 0 0,0 0 0,1 0 0,-1-1 0,0 1 0,0 0 0,0 0 0,0 0 0,0 0 0,0 0 0,0-1 0,0 1 0,0 0 0,0 0 0,0 0 0,0 0 0,0 0 0,-1 0 0,1-1 0,0 1 0,0 0 0,0 0 0,0 0 0,0 0 0,0 0 0,0 0 0,0-1 0,0 1 0,0 0 0,0 0 0,-1 0 0,1 0 0,0 0 0,0 0 0,0 0 0,0 0 0,0 0 0,0 0 0,-1 0 0,1 0 0,0 0 0,0-1 0,0 1 0,0 0 0,0 0 0,0 0 0,-1 0 0,1 0 0,0 0 0,0 0 0,0 1 0,0-1 0,-1 0 0,-13-2 0,-1 2 0,0 0 0,0 0 0,1 2 0,-1 0 0,0 0 0,-24 8 0,-8 1 0,-1724 422 940,1701-409-940,53-14 0,23-7 0,34-7 0,19-11 0,0-2 0,-1-4 0,55-27 0,171-97 0,-242 122 0,305-168 0,286-147 0,-539 291 0,-71 31 0,-23 16 0,0 0 0,0 0 0,0-1 0,0 1 0,0 0 0,0 0 0,0 0 0,0 0 0,0-1 0,0 1 0,0 0 0,0 0 0,0 0 0,0 0 0,0-1 0,0 1 0,0 0 0,-1 0 0,1 0 0,0 0 0,0 0 0,0-1 0,0 1 0,0 0 0,0 0 0,0 0 0,-1 0 0,1 0 0,0 0 0,0 0 0,0-1 0,0 1 0,0 0 0,-1 0 0,1 0 0,0 0 0,0 0 0,0 0 0,0 0 0,-1 0 0,1 0 0,0 0 0,0 0 0,0 0 0,0 0 0,-1 0 0,1 0 0,0 0 0,0 0 0,0 0 0,0 0 0,-1 0 0,1 0 0,0 1 0,0-1 0,0 0 0,0 0 0,-1 0 0,1 0 0,-53 13 0,-375 176 0,306-130 0,-1063 530-810,1162-577 810,-38 21 0,-90 63 0,147-93 0,0 0 0,0 0 0,0 0 0,1 1 0,0 0 0,0 0 0,0 0 0,-3 4 0,6-8 0,0 1 0,0-1 0,-1 0 0,1 1 0,0-1 0,0 0 0,0 1 0,0-1 0,0 0 0,0 1 0,0-1 0,0 0 0,0 1 0,0-1 0,0 0 0,0 1 0,0-1 0,0 0 0,0 1 0,0-1 0,0 0 0,0 1 0,1-1 0,-1 0 0,0 0 0,0 1 0,0-1 0,1 0 0,-1 1 0,0-1 0,0 0 0,0 0 0,1 0 0,-1 1 0,0-1 0,1 0 0,-1 0 0,1 1 0,27-2 0,2-9 0,-1-2 0,0-1 0,0-1 0,-1-1 0,51-37 0,231-191 38,-17-29-138,-134 120 469,257-191-1,-402 333-334,0 0 0,1 2-1,24-12 1,-18 18-34,-21 3 0,1-1 0,-1 0 0,1 1 0,-1-1 0,0 0 0,1 1 0,-1-1 0,0 1 0,1-1 0,-1 1 0,0-1 0,1 0 0,-1 1 0,0-1 0,0 1 0,0-1 0,0 1 0,1-1 0,-1 1 0,0 0 0,0-1 0,0 1 0,0-1 0,0 1 0,0-1 0,0 1 0,0-1 0,-1 1 0,-2 9 0,-1 0 0,0-1 0,0 1 0,-1-1 0,0 0 0,-8 10 0,-228 302 6,-34-8-278,146-169-112,-375 421 254,403-457 130,97-105 0,-4 5 0,1-1 0,-1-1 0,1 1 0,-12 5 0,19-12 0,-1 1 0,0-1 0,0 1 0,0-1 0,0 0 0,1 1 0,-1-1 0,0 0 0,0 0 0,0 0 0,0 0 0,0 1 0,0-1 0,0-1 0,0 1 0,0 0 0,0 0 0,0 0 0,1 0 0,-3-1 0,2 0 0,0 0 0,0 0 0,1 0 0,-1 0 0,0 0 0,0 0 0,1 0 0,-1 0 0,1-1 0,-1 1 0,1 0 0,-1 0 0,1 0 0,0-1 0,-1 1 0,1 0 0,0-1 0,0 1 0,0-2 0,1-30 0,1 0 0,2 0 0,12-49 0,-5 24 0,23-111 260,7 2 0,67-176 0,-136 406-260,-3 0 0,-42 62 0,40-70 0,-27 49 0,-5-3 0,-5-3 0,-104 115 0,162-201 0,-1 1 0,0-2 0,-28 20 0,35-28 0,0 1 0,0-1 0,0-1 0,-1 1 0,1-1 0,-1 0 0,0 0 0,1-1 0,-1 0 0,0 0 0,0-1 0,-12 0 0,-4-1 0,0 1 0,0 1 0,0 2 0,0 0 0,0 1 0,-37 12 0,-124 57 0,171-67 0,-50 24 0,59-28 0,1 0 0,-1 0 0,0 1 0,1 0 0,0-1 0,-1 1 0,1 0 0,0 0 0,1 1 0,-1-1 0,-4 7 0,7-9 0,0 0 0,0 1 0,-1-1 0,1 0 0,0 0 0,0 0 0,0 0 0,0 0 0,0 0 0,1 0 0,-1 1 0,0-1 0,0 0 0,1 0 0,-1 0 0,1 0 0,-1 0 0,1 0 0,-1 0 0,1 0 0,0 0 0,-1-1 0,1 1 0,0 0 0,0 0 0,-1 0 0,1-1 0,0 1 0,0 0 0,0-1 0,0 1 0,2 0 0,15 7 0,1 0 0,-1-1 0,1-1 0,1-1 0,-1-1 0,1 0 0,26 0 0,400 25 0,9-31 0,-243-1 0,169 1 0,-359 4 0,-25 2 0,-34 3 0,-1375 182 0,1383-186 0,19-3 0,0 1 0,0 0 0,0 1 0,0 0 0,0 0 0,-18 8 0,29-6 0,15-1 0,52 4 0,128-5 0,79-22 0,-208 14 0,405-38 0,285-22 0,-730 63 0,-50 4 0,-517 56 0,271-23 0,-567 60 0,803-90 0,57-5 0,534-49 0,-6-37 0,-517 75 0,-35 12 0,0-1 0,0 1 0,0-1 0,0 1 0,0 0 0,-1-1 0,1 1 0,0 0 0,0-1 0,-1 1 0,1-1 0,0 1 0,-1 0 0,1 0 0,0-1 0,-1 1 0,1 0 0,-1 0 0,1-1 0,0 1 0,-1 0 0,1 0 0,-1 0 0,1 0 0,-1 0 0,1-1 0,0 1 0,-1 0 0,1 0 0,-1 0 0,1 0 0,-1 0 0,1 0 0,-1 1 0,1-1 0,-1 0 0,-76-5 0,-139 0-117,-807-42-1131,916 35-5578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5.14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0,'0'39,"10"53,13 69,3 67,6 23,-1 9,3-11,-4-28,2-22,-3-45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1:51.3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320 255 24575,'11'89'0,"-2"-24"0,-5 287 0,-1-26 0,0-303 0,0 0 0,2-1 0,11 31 0,-10-33 0,0 0 0,-1 0 0,-1 0 0,2 32 0,-5-1 0,-5 243 0,-3-268 0,7-25 0,0-1 0,-1 0 0,1 1 0,0-1 0,-1 0 0,1 1 0,-1-1 0,1 0 0,0 0 0,-1 1 0,1-1 0,-1 0 0,1 0 0,-1 0 0,1 0 0,-1 0 0,1 1 0,-1-1 0,1 0 0,-1 0 0,1 0 0,-1 0 0,1 0 0,-1 0 0,1-1 0,0 1 0,-1 0 0,1 0 0,-1 0 0,-4-3 0,0 0 0,0-1 0,1 1 0,0-1 0,0 0 0,0 0 0,-4-5 0,-6-9 0,0 0 0,1-1 0,1 0 0,1-1 0,-16-41 0,10 16 0,-18-85 0,32 119 0,1 0 0,1 0 0,0-1 0,0 1 0,1 0 0,1-1 0,0 1 0,0 0 0,1-1 0,0 1 0,1 0 0,1 0 0,0 1 0,0-1 0,1 1 0,0 0 0,1 0 0,0 0 0,0 1 0,1 0 0,0 0 0,10-9 0,-5 6 0,-1-2 0,-1 1 0,0-1 0,-1-1 0,0 0 0,-1 0 0,-1-1 0,-1 1 0,0-2 0,-1 1 0,0 0 0,-2-1 0,0 0 0,-1 0 0,0 0 0,-2-25 0,-2-51 0,-5 0 0,-32-160 0,28 215 0,-2 1 0,-2 0 0,-36-66 0,39 81 0,-1 1 0,-19-23 0,26 37 0,0-1 0,-1 1 0,0 0 0,0 0 0,-1 1 0,0-1 0,0 2 0,-10-6 0,17 10 0,0 1 0,0-1 0,0 1 0,0-1 0,-1 1 0,1 0 0,0 0 0,0-1 0,0 1 0,-1 0 0,1 0 0,0 0 0,0 0 0,0 0 0,-1 0 0,1 1 0,0-1 0,0 0 0,0 0 0,-1 1 0,1-1 0,0 1 0,0-1 0,0 1 0,0 0 0,-2 1 0,1 0 0,1 0 0,-1 1 0,0-1 0,1 0 0,-1 1 0,1 0 0,0-1 0,0 1 0,0 0 0,0 0 0,0 3 0,-2 10 0,1 1 0,0 0 0,2 18 0,0-28 0,0 46 0,1-8 0,-2 0 0,-2 0 0,-15 76 0,9-83 0,2 1 0,1-1 0,2 2 0,1-1 0,3 0 0,1 1 0,1-1 0,3 0 0,1 0 0,2-1 0,1 1 0,20 49 0,-18-59 0,-2 1 0,-1 0 0,-2 1 0,-1-1 0,2 32 0,-6 157 0,0 5 0,-1-221 0,0 0 0,1 1 0,-1-1 0,1 0 0,0 0 0,0 1 0,0-1 0,0 0 0,3 4 0,-4-6 0,1-1 0,-1 0 0,0 0 0,0 0 0,0 0 0,0 0 0,0 1 0,0-1 0,0 0 0,1 0 0,-1 0 0,0 0 0,0 0 0,0 0 0,0 0 0,1 0 0,-1 0 0,0 0 0,0 1 0,0-1 0,0 0 0,1 0 0,-1 0 0,0 0 0,0 0 0,0 0 0,0 0 0,1 0 0,-1 0 0,0-1 0,0 1 0,0 0 0,0 0 0,1 0 0,-1 0 0,0 0 0,0 0 0,0 0 0,0 0 0,0 0 0,1 0 0,-1-1 0,0 1 0,0 0 0,0 0 0,0 0 0,0 0 0,0 0 0,0-1 0,1 1 0,4-23 0,1-37 0,-4-1 0,-8-94 0,-3 118 0,1 29 0,2 27 0,1 34 0,5 75 0,1-85 0,-1 0 0,-2 0 0,-11 59 0,2-35 13,7-41-472,-1 0-1,-12 38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1:59.7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1:56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24575,'1'1'0,"1"-1"0,-1 1 0,0-1 0,0 1 0,0-1 0,0 1 0,0 0 0,0 0 0,0-1 0,0 1 0,0 0 0,0 0 0,-1 0 0,1 0 0,0 0 0,0 0 0,-1 0 0,1 1 0,-1-1 0,1 0 0,-1 0 0,1 0 0,-1 0 0,0 1 0,0-1 0,0 0 0,1 2 0,3 41 0,-3-39 0,-2 235 0,3 27 0,10-178 0,-6-56 0,2 57 0,-8-11-1365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1:56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30.9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21 24575,'10'432'0,"-9"-401"0,26 308 0,-26-330 0,0-1 0,0 1 0,1 0 0,1-1 0,-1 1 0,5 8 0,0-13 0,-2-13 0,-1-20 0,3-93 0,-15-189 0,0 152 0,8 150 0,-10-119 0,8 115 0,0 0 0,-2 0 0,1 0 0,-2 1 0,1-1 0,-2 1 0,-9-17 0,15 28 0,0 1 0,0-1 0,-1 1 0,1-1 0,0 1 0,0 0 0,0-1 0,0 1 0,-1-1 0,1 1 0,0-1 0,0 1 0,-1 0 0,1-1 0,0 1 0,-1-1 0,1 1 0,0 0 0,-1-1 0,1 1 0,0 0 0,-1 0 0,1-1 0,-1 1 0,1 0 0,-1 0 0,1 0 0,-1 0 0,1-1 0,-1 1 0,1 0 0,-1 0 0,1 0 0,0 0 0,-1 0 0,1 0 0,-1 0 0,1 0 0,-1 0 0,1 0 0,-1 1 0,1-1 0,-1 0 0,1 0 0,-1 0 0,1 1 0,-1-1 0,1 0 0,0 0 0,-1 1 0,1-1 0,0 0 0,-1 1 0,1-1 0,0 0 0,-1 1 0,1-1 0,0 1 0,0-1 0,-1 1 0,1-1 0,0 0 0,0 1 0,0-1 0,0 1 0,-1-1 0,1 1 0,0 0 0,-8 41 0,7-38 0,-22 191 0,7 2 0,20 358 0,2-518 0,-1-30 0,1-26 0,4-82 0,-4 0 0,-8-115 0,1 161 0,0 5 0,-3-1 0,-2 1 0,-1 0 0,-3 0 0,-3 1 0,-1 1 0,-27-62 0,41 109 0,-1-1 0,1 1 0,-1-1 0,1 1 0,-1 0 0,0 0 0,1-1 0,-1 1 0,0 0 0,0 0 0,0 0 0,0 0 0,0 0 0,0 0 0,0 0 0,0 0 0,-3-1 0,3 2 0,1 1 0,-1-1 0,1 0 0,-1 1 0,1-1 0,-1 1 0,1-1 0,-1 1 0,1-1 0,-1 1 0,1-1 0,0 1 0,-1-1 0,1 1 0,0-1 0,-1 1 0,1 0 0,0-1 0,0 1 0,0 0 0,0-1 0,-1 1 0,1 0 0,0-1 0,0 2 0,-3 60 0,5 6 0,4 0 0,20 97 0,47 134 0,18 94 0,-66-172 0,-25-221 0,-1 1 0,1-1 0,0 1 0,0 0 0,0-1 0,0 1 0,0 0 0,0 0 0,0-1 0,0 1 0,0 0 0,0-1 0,0 1 0,0 0 0,1-1 0,-1 1 0,0-1 0,0 1 0,1 0 0,-1-1 0,0 1 0,1-1 0,-1 1 0,1-1 0,-1 1 0,1-1 0,-1 1 0,1-1 0,-1 1 0,1-1 0,0 1 0,11-20 0,7-40 0,-5-5 0,-3 0 0,5-119 0,-24-134 0,7 293 0,-2 0 0,0 0 0,-2 0 0,0 0 0,-2 1 0,0 0 0,-2 0 0,-20-39 0,28 61 0,1 0 0,0 0 0,-1 0 0,1 1 0,-1-1 0,1 0 0,-1 0 0,0 1 0,1-1 0,-1 0 0,0 1 0,1-1 0,-1 0 0,0 1 0,0-1 0,1 1 0,-1 0 0,0-1 0,0 1 0,0-1 0,0 1 0,0 0 0,-1-1 0,1 2 0,0-1 0,0 1 0,1-1 0,-1 1 0,0-1 0,1 1 0,-1 0 0,0-1 0,1 1 0,-1 0 0,1 0 0,-1-1 0,1 1 0,-1 0 0,1 0 0,0 0 0,-1-1 0,1 1 0,-1 2 0,-9 59 0,9-48 0,-110 794 0,109-784 0,2-24 0,0 0 0,0 0 0,0 0 0,0 0 0,0 0 0,0 0 0,0 0 0,0-1 0,0 1 0,0 0 0,0 0 0,0 0 0,0 0 0,1 0 0,-1 0 0,0 0 0,0 0 0,0 0 0,0 0 0,0 0 0,0 0 0,0 0 0,0 0 0,0 0 0,0 0 0,0 0 0,1 0 0,-1 0 0,0 0 0,0 0 0,0 0 0,0 0 0,0 0 0,0 0 0,0 0 0,0 0 0,0 0 0,0 0 0,0 0 0,1 0 0,11-42 0,-4 16 0,34-103 0,40-214 0,-75 299 0,-2 0 0,-1-1 0,-3 1 0,-1-1 0,-3 0 0,-1 1 0,-3 0 0,-22-83 0,26 118 0,2 4 0,0 1 0,0-1 0,-1 1 0,0 0 0,1-1 0,-2 1 0,1 0 0,0 0 0,-1 0 0,0 1 0,-5-7 0,7 10 0,1 0 0,-1 0 0,1 0 0,-1-1 0,0 1 0,1 0 0,-1 0 0,1 0 0,-1 1 0,0-1 0,1 0 0,-1 0 0,1 0 0,-1 0 0,1 0 0,-1 1 0,1-1 0,-1 0 0,0 1 0,1-1 0,0 0 0,-1 1 0,1-1 0,-1 0 0,1 1 0,-1-1 0,1 1 0,0-1 0,-1 1 0,1-1 0,0 1 0,-1-1 0,1 1 0,0-1 0,0 1 0,0-1 0,0 1 0,-1 0 0,1-1 0,0 2 0,-8 27 0,8-27 0,-19 88 0,4 0 0,4 0 0,2 109 0,8-178 0,1 7 0,3-45 0,32-180 0,2-16 0,-34 166 0,-2 31 0,0-1 0,0 1 0,2 0 0,0 0 0,8-27 0,-5 59 0,-3 12 0,-3 58 0,-15 113 0,16-171 0,-1-28 0,0 0 0,0 0 0,1 0 0,-1 0 0,0 0 0,0 0 0,1 0 0,-1 0 0,0 0 0,0 0 0,1 0 0,-1 0 0,0 0 0,1 0 0,-1 0 0,0 0 0,0 0 0,1 0 0,-1 0 0,0-1 0,0 1 0,0 0 0,1 0 0,-1 0 0,0 0 0,0 0 0,1-1 0,-1 1 0,0 0 0,0 0 0,0 0 0,0-1 0,1 1 0,-1 0 0,0 0 0,0-1 0,0 1 0,0 0 0,0 0 0,0-1 0,0 1 0,0 0 0,0-1 0,21-48 0,-1-38-682,11-128-1,-28 191-6143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33.8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 1 24575,'0'19'0,"1"3"0,-1-1 0,-1 0 0,-1 1 0,0-1 0,-2 0 0,-8 26 0,-26 117 0,33-147 0,1 1 0,1-1 0,1 1 0,-1 26 0,-3 25 0,4-58 0,4-25 0,4-29 0,0 27-136,-2 0-1,0 0 1,-1-1-1,0 0 1,-1 1-1,-1-1 1,-1 0-1,-1 0 0,-2-19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1.0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129 467 24575,'-32'-47'0,"-38"-67"0,66 105 0,0 0 0,1-1 0,0 0 0,1 1 0,0-1 0,1 0 0,0 0 0,0-1 0,1-14 0,0-1 0,-3-2 0,2 17 0,0 0 0,1-1 0,0 1 0,2-13 0,-1 13 0,7-37 0,-7 47 0,-1 1 0,0-1 0,0 1 0,0-1 0,1 0 0,-1 1 0,0-1 0,1 1 0,-1-1 0,0 1 0,1-1 0,-1 1 0,1 0 0,-1-1 0,1 1 0,-1-1 0,0 1 0,1 0 0,0-1 0,-1 1 0,1 0 0,-1 0 0,1-1 0,0 1 0,0 0 0,0 1 0,0-1 0,0 0 0,1 1 0,-1-1 0,0 1 0,0 0 0,-1-1 0,1 1 0,0 0 0,0-1 0,0 1 0,0 0 0,0 0 0,-1 0 0,1 0 0,0 0 0,0 1 0,4 7-78,-1 0 0,0 1 0,-1-1 0,0 1 0,0 0 0,-1 0 0,-1 0 0,1 0 0,-1 0 0,-1 0 0,0 0 0,-2 11 0,2-14-273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4.8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 1 24575,'-1'20'0,"-1"0"0,-1 0 0,-1 0 0,0 0 0,-10 24 0,2-2 0,6-25 0,2 1 0,0-1 0,1 1 0,0 0 0,2 0 0,1 27 0,1-39 11,1 0 0,-1-1-1,2 1 1,-1-1 0,0 0 0,1 1-1,6 7 1,6 13-1462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5.6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6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5.55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2052 1027,'0'10,"-11"4,-51-12,-75-34,-82-32,-34-44,-23-24,6-9,30 1,35 3,34 17,45 17,45 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6.4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6.7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7.0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 64 24575,'0'-2'0,"-2"-3"0,-1-1 0,-1-1 0</inkml:trace>
  <inkml:trace contextRef="#ctx0" brushRef="#br0" timeOffset="1">5 11 24575,'-1'-3'0,"-3"-4"0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7.4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89 24575,'0'0'-8191</inkml:trace>
  <inkml:trace contextRef="#ctx0" brushRef="#br0" timeOffset="1">0 0 24575,'0'2'0,"0"3"0,0 4 0,0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7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24575,'0'2'0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8.1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0 24575,'0'2'0,"0"1"0,0 2 0,0 4 0,0 2 0,-3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48.4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0 24575,'0'2'0,"-1"6"0,-2 4 0,-3 8 0,-1-1-8191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2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 1226 24575,'-1'-6'0,"0"1"0,-1-1 0,0 1 0,1 0 0,-2 0 0,1 0 0,0 0 0,-1 0 0,-5-6 0,-7-16 0,5 4 0,2-1 0,1 1 0,0-1 0,2 0 0,-3-41 0,4-126 0,4 134 0,-1 37 0,-1 0 0,-1-1 0,-1 2 0,-1-1 0,-15-37 0,31 95 0,-2-1 0,-2 2 0,-1-1 0,0 72 0,0-23 0,-6-86 0,0-1 0,0 0 0,0 0 0,0 0 0,0 0 0,0 0 0,0 1 0,0-1 0,0 0 0,0 0 0,0 0 0,0 0 0,0 0 0,0 1 0,0-1 0,0 0 0,0 0 0,0 0 0,0 0 0,0 0 0,0 0 0,0 1 0,0-1 0,0 0 0,0 0 0,1 0 0,-1 0 0,0 0 0,0 0 0,0 0 0,0 1 0,0-1 0,0 0 0,1 0 0,-1 0 0,0 0 0,0 0 0,0 0 0,0 0 0,0 0 0,0 0 0,1 0 0,-1 0 0,0 0 0,0 0 0,0 0 0,0 0 0,0 0 0,1 0 0,-1 0 0,0 0 0,0 0 0,0 0 0,0 0 0,0 0 0,1 0 0,-1 0 0,0 0 0,0 0 0,0-1 0,0 1 0,0 0 0,0 0 0,0 0 0,1 0 0,10-14 0,8-19 0,28-58 0,-24 50 0,-1-1 0,-2-2 0,-2 0 0,-2-1 0,13-54 0,-28 89 0,0 0 0,-1 0 0,0-1 0,-1 1 0,0 0 0,0 0 0,-1-1 0,-1 1 0,1 1 0,-2-1 0,1 0 0,-1 1 0,-1-1 0,-9-13 0,1-3 0,2 0 0,-13-47 0,17 50 0,-1-1 0,-17-33 0,18 42 0,5 10 0,0 0 0,0 0 0,-1 0 0,1 1 0,-1-1 0,0 1 0,-1 0 0,-3-5 0,6 9 0,1 0 0,-1 0 0,1 0 0,-1 0 0,0 1 0,1-1 0,-1 0 0,1 0 0,-1 0 0,1 1 0,-1-1 0,1 0 0,-1 1 0,1-1 0,-1 0 0,1 1 0,-1-1 0,1 1 0,-1-1 0,1 0 0,0 1 0,-1-1 0,1 1 0,0-1 0,-1 1 0,1 0 0,0-1 0,0 1 0,0-1 0,-1 1 0,1-1 0,0 1 0,0 1 0,-8 26 0,7-23 0,-11 44 0,2 1 0,-5 78 0,2-52 0,9-56 0,0 0 0,2 0 0,-1 20 0,1 7 0,-12 81 0,9-51 0,4-55 0,0 0 0,-6 29 0,4-29 0,1 0 0,1 0 0,1 0 0,1 0 0,7 40 0,1 46 0,-9-30-1365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2.8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3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97 24575,'0'-1'0,"-1"-7"0</inkml:trace>
  <inkml:trace contextRef="#ctx0" brushRef="#br0" timeOffset="1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5.9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2796,'15'-6,"1"0,0 1,-1 1,2 0,-1 1,27-1,2-1,1385-171,-1292 161,-1-7,150-42,24-18,108-35,-351 93,-2-2,-1-4,-1-3,65-44,-46 18,-3-3,-3-3,136-150,-188 185,-1-2,-2 0,-1-1,-2-2,-1 0,14-39,-16 26,-2-1,-2 0,-2-1,5-64,49-897,-63 912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3.7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 88 24575,'0'-2'0,"-2"-3"0</inkml:trace>
  <inkml:trace contextRef="#ctx0" brushRef="#br0" timeOffset="1">0 8 24575,'0'-1'0,"0"-6"0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4.0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54 24575,'0'-2'0,"0"-1"0</inkml:trace>
  <inkml:trace contextRef="#ctx0" brushRef="#br0" timeOffset="1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4.5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0 168 24575,'0'-2'0,"0"-4"0,0-7 0</inkml:trace>
  <inkml:trace contextRef="#ctx0" brushRef="#br0" timeOffset="1">9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4.9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37 24575,'0'-4'0,"-2"-5"0,0-2 0,0-1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5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97 24575,'0'-1'0,"0"-3"0</inkml:trace>
  <inkml:trace contextRef="#ctx0" brushRef="#br0" timeOffset="1">0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5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27 24575,'0'0'-8191</inkml:trace>
  <inkml:trace contextRef="#ctx0" brushRef="#br0" timeOffset="1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6.1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88 24575,'1'-1'0</inkml:trace>
  <inkml:trace contextRef="#ctx0" brushRef="#br0" timeOffset="1">9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6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2:57.2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3:01.3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6.53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2150 7,'-1'0,"0"-1,0 0,1 1,-1-1,0 1,0-1,0 1,0-1,-1 1,1 0,0-1,0 1,0 0,0 0,0 0,0 0,0 0,0 0,0 0,-1 0,1 1,0-1,0 0,0 1,0-1,0 0,0 1,0-1,0 1,0 0,0-1,1 1,-1 0,0 0,0-1,0 2,-37 42,29-32,-245 361,165-234,20-34,-288 461,252-383,-93 229,-103 497,199-565,65-208,20-71,-2-1,-40 90,-356 594,372-680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3:01.7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3:02.1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3:02.4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3:02.8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45 24575,'0'-1'0,"0"-3"0</inkml:trace>
  <inkml:trace contextRef="#ctx0" brushRef="#br0" timeOffset="1">0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5:28.3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1 299 24575,'0'-6'0,"0"-8"0,0-3 0,0-3 0,0-1 0,0 7 0,3 8 0,6 8 0,5 9 0,12-169 0,35 103-983,46 83 0,3 38-5242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5:4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1890 568 24575,'-23'-15'0,"-56"-37"0,-111-55 0,190 107 0,-1-1 0,1 1 0,-1 0 0,1-1 0,-1 1 0,1 0 0,-1-1 0,1 1 0,-1 0 0,0 0 0,1 0 0,-1-1 0,1 1 0,-1 0 0,0 0 0,1 0 0,-1 0 0,1 0 0,-1 0 0,0 0 0,1 0 0,-1 1 0,1-1 0,-1 0 0,0 0 0,1 0 0,-1 1 0,4 13 0,20 20 0,10 9 0,-2 2 0,-2 2 0,-2 0 0,-2 2 0,-3 0 0,-1 2 0,-3 0 0,-2 1 0,-2 1 0,12 96 0,-25-140 0,1 5 0,0 0 0,-1 1 0,-1-1 0,-2 17 0,2-28 0,0-1 0,-1 0 0,1 0 0,0 0 0,-1 0 0,1 1 0,-1-1 0,0 0 0,0 0 0,0 0 0,0 0 0,0-1 0,0 1 0,0 0 0,-1 0 0,1-1 0,-1 1 0,1 0 0,-1-1 0,0 0 0,1 1 0,-1-1 0,0 0 0,0 0 0,0 0 0,0 0 0,0 0 0,0 0 0,0-1 0,0 1 0,0-1 0,-1 0 0,1 1 0,0-1 0,-3 0 0,-7-1 0,-1-1 0,1-1 0,0 1 0,0-2 0,0 0 0,-14-7 0,-70-38 0,78 39 0,-109-66 0,4-6 0,-169-144 0,173 106 0,119 120 0,-1-1 0,1 1 0,0 0 0,-1-1 0,1 1 0,0-1 0,-1 1 0,1 0 0,0-1 0,-1 1 0,1 0 0,-1 0 0,1-1 0,-1 1 0,1 0 0,-1 0 0,1 0 0,-1 0 0,1 0 0,-1-1 0,1 1 0,-1 0 0,1 0 0,-1 0 0,1 0 0,-1 1 0,0-1 0,2 12 0,15 29 0,-13-34 0,1 2 0,0 1 0,-1-1 0,0 1 0,-1 0 0,0 0 0,-1 0 0,0 0 0,0 1 0,-1-1 0,-1 14 0,1-23 0,-1-1 0,1 1 0,0 0 0,0 0 0,-1 0 0,1 0 0,0-1 0,-1 1 0,1 0 0,-1 0 0,1-1 0,-1 1 0,1 0 0,-1-1 0,1 1 0,-1 0 0,0-1 0,1 1 0,-1-1 0,0 1 0,0-1 0,0 1 0,1-1 0,-1 0 0,0 1 0,-1-1 0,-1 0 0,1 0 0,0 0 0,-1 0 0,1 0 0,0 0 0,-1-1 0,1 1 0,0-1 0,-1 0 0,-2-1 0,-7-4 0,0 0 0,-21-16 0,27 19 0,-52-42 0,-64-61 0,24 18 0,53 51 0,-126-115 0,168 149 0,0 0 0,-1-1 0,2 0 0,-1 1 0,0-1 0,-2-6 0,4 9 0,1 0 0,0 1 0,0-1 0,-1 0 0,1 0 0,0 1 0,0-1 0,0 0 0,0 0 0,0 1 0,0-1 0,0 0 0,0 0 0,0 0 0,0 1 0,1-1 0,-1 0 0,0 0 0,0 1 0,1-1 0,-1 0 0,1 1 0,-1-1 0,0 0 0,1 1 0,-1-1 0,1 0 0,0 1 0,-1-1 0,1 1 0,-1-1 0,1 1 0,0 0 0,-1-1 0,1 1 0,0-1 0,0 1 0,-1 0 0,1 0 0,0-1 0,0 1 0,-1 0 0,2 0 0,9-2 0,1 0 0,-1 0 0,0 1 0,0 1 0,1 0 0,-1 0 0,22 5 0,82 23 0,-86-20 0,83 23 0,-1 5 0,168 81 0,-273-114 0,0 0 0,-1 1 0,0-1 0,9 9 0,-13-12 0,-1 1 0,1-1 0,-1 1 0,1-1 0,0 1 0,-1-1 0,1 1 0,-1-1 0,1 1 0,-1-1 0,1 1 0,-1 0 0,0-1 0,1 1 0,-1-1 0,0 1 0,1 0 0,-1 0 0,0-1 0,0 1 0,0 0 0,0 0 0,0-1 0,0 1 0,0 0 0,0 0 0,0-1 0,0 1 0,0 0 0,0-1 0,0 1 0,0 0 0,-1 0 0,1-1 0,0 1 0,-1 0 0,1-1 0,0 1 0,-1 0 0,1-1 0,-1 1 0,1-1 0,-1 1 0,1-1 0,-1 1 0,1-1 0,-1 1 0,0-1 0,1 0 0,-2 1 0,0 0 0,0-1 0,0 1 0,0-1 0,0 0 0,0 1 0,-1-1 0,1 0 0,0-1 0,0 1 0,0 0 0,0 0 0,0-1 0,0 0 0,0 1 0,0-1 0,1 0 0,-3-1 0,-36-20 0,29 15 0,-25-17 0,0-2 0,2-1 0,-52-54 0,-81-107 0,153 170 0,0 3 0,9 10 0,0 0 0,1 0 0,0 0 0,0 0 0,1-1 0,-1 1 0,1-1 0,-3-9 0,5 15 0,1-1 0,0 1 0,0-1 0,0 1 0,0-1 0,0 1 0,0 0 0,0-1 0,0 1 0,0-1 0,0 1 0,0-1 0,0 1 0,0-1 0,0 1 0,0-1 0,0 1 0,0 0 0,0-1 0,1 1 0,-1-1 0,0 1 0,0 0 0,1-1 0,-1 1 0,0-1 0,1 1 0,-1 0 0,0-1 0,1 1 0,-1 0 0,0 0 0,1-1 0,-1 1 0,1 0 0,-1 0 0,0 0 0,1-1 0,-1 1 0,1 0 0,-1 0 0,1 0 0,-1 0 0,1 0 0,-1 0 0,1 0 0,0 0 0,22 4 0,-8 2 0,-1 1 0,0 1 0,-1 0 0,0 1 0,13 10 0,61 59 0,-56-49 0,29 25 0,-13-14 0,-3 2 0,40 48 0,-84-89 0,16 21 0,-15-21 0,0 0 0,-1 0 0,1 0 0,-1 0 0,1 0 0,-1 0 0,1 0 0,-1 0 0,1 0 0,-1 0 0,0 0 0,0 0 0,0 0 0,1 0 0,-1 0 0,0 1 0,-1-1 0,1 0 0,0 1 0,-1-1 0,1-1 0,-1 0 0,0 0 0,1 1 0,-1-1 0,0 0 0,1 0 0,-1 0 0,0 0 0,1 0 0,-1 0 0,0 0 0,1 0 0,-1 0 0,0 0 0,1 0 0,-1-1 0,0 1 0,1 0 0,-1 0 0,0-1 0,1 1 0,-1 0 0,1-1 0,-1 1 0,1 0 0,-1-1 0,0 0 0,-18-12 0,6 3 0,0 0 0,1-1 0,0 0 0,1-1 0,0 0 0,1-1 0,1 0 0,0 0 0,0-1 0,-12-29 0,20 41 0,1 0 0,-1 1 0,1-1 0,-1 0 0,1 0 0,0 0 0,-1 0 0,1 0 0,0 0 0,0 0 0,0 0 0,1 0 0,-1 0 0,0 0 0,1 0 0,-1 1 0,2-4 0,-1 3 0,0 1 0,0 0 0,0 0 0,0 0 0,0 0 0,0 1 0,0-1 0,1 0 0,-1 0 0,0 1 0,0-1 0,1 0 0,-1 1 0,0-1 0,1 1 0,-1 0 0,0-1 0,3 1 0,4 0 0,-1 0 0,1 0 0,-1 1 0,1 0 0,-1 1 0,0 0 0,13 4 0,81 36 0,99 57 0,-106-50 0,-27-17 0,-30-15 0,0 1 0,-1 2 0,34 26 0,-61-35 0,-14-7 0,-22-9 0,-3-8 0,0-2 0,0 0 0,2-2 0,0-1 0,1-2 0,-31-28 0,-131-151 0,186 197 0,1-1 0,0 0 0,-1-1 0,1 1 0,1 0 0,-1-1 0,-1-3 0,3 6 0,-1 1 0,1 0 0,0-1 0,0 1 0,0 0 0,0-1 0,0 1 0,0 0 0,0-1 0,0 1 0,0 0 0,0-1 0,0 1 0,0-1 0,0 1 0,0 0 0,1-1 0,-1 1 0,0 0 0,0-1 0,0 1 0,0 0 0,1-1 0,-1 1 0,0 0 0,0 0 0,1-1 0,-1 1 0,1-1 0,0 1 0,0 0 0,0 0 0,0-1 0,1 1 0,-1 0 0,0 0 0,0 0 0,1 0 0,-1 0 0,0 0 0,0 1 0,1-1 0,-1 0 0,2 1 0,19 8 0,0 0 0,-1 1 0,0 1 0,36 26 0,-27-17 0,171 105 0,95 62 0,-14 22 0,-252-176 0,-30-33 0,0 0 0,1 0 0,-1 0 0,0 0 0,0 0 0,0 1 0,1-1 0,-1 0 0,0 0 0,0 0 0,0 0 0,0 1 0,0-1 0,0 0 0,1 0 0,-1 0 0,0 1 0,0-1 0,0 0 0,0 0 0,0 0 0,0 1 0,0-1 0,0 0 0,0 0 0,0 1 0,0-1 0,0 0 0,0 0 0,0 0 0,0 1 0,0-1 0,0 0 0,0 0 0,0 0 0,-1 1 0,1-1 0,0 0 0,0 0 0,0 0 0,0 1 0,0-1 0,-1 0 0,-20-10 0,-155-123 0,62 42 0,2 9 0,-14-9 0,-140-130 0,265 220 0,1 0 0,-1 1 0,0-1 0,0 0 0,1 1 0,-1-1 0,1 0 0,-1 0 0,0 1 0,1-1 0,0 0 0,-1 0 0,1 0 0,-1 0 0,1 0 0,-1-2 0,2 3 0,-1 0 0,0-1 0,0 1 0,0 0 0,1-1 0,-1 1 0,0 0 0,0 0 0,1-1 0,-1 1 0,0 0 0,1 0 0,-1-1 0,0 1 0,1 0 0,-1 0 0,0 0 0,1 0 0,-1 0 0,0-1 0,1 1 0,-1 0 0,1 0 0,-1 0 0,0 0 0,1 0 0,-1 0 0,1 0 0,36 7 0,8 11 0,-2 2 0,0 2 0,-1 2 0,53 41 0,-37-26 0,49 33 0,113 100 0,-201-153 0,-18-19 0,-1 0 0,1 1 0,-1-1 0,1 0 0,-1 1 0,1-1 0,-1 1 0,1-1 0,-1 1 0,1-1 0,-1 1 0,1 0 0,-1-1 0,0 1 0,0-1 0,1 1 0,-1 0 0,0-1 0,0 1 0,1 0 0,-1-1 0,0 1 0,0 0 0,0-1 0,0 1 0,0 0 0,0 0 0,-1 1 0,-1-3 0,0 1 0,0-1 0,0 0 0,0 1 0,0-1 0,0 0 0,0 0 0,0 0 0,1-1 0,-1 1 0,0 0 0,0-1 0,1 1 0,-1-1 0,-1-2 0,-4-2 0,-66-58 0,-89-101 0,64 62 0,27 31 0,-110-117 0,179 187 0,0 0 0,0 0 0,1 0 0,-1-1 0,0 1 0,1-1 0,0 0 0,0 1 0,-1-1 0,1-3 0,1 6 0,-1-1 0,1 1 0,0-1 0,0 1 0,0 0 0,1-1 0,-1 1 0,0-1 0,0 1 0,0-1 0,0 1 0,0 0 0,0-1 0,1 1 0,-1 0 0,0-1 0,0 1 0,1-1 0,-1 1 0,0 0 0,0 0 0,1-1 0,-1 1 0,0 0 0,1-1 0,17-2 0,-3 6 0,0 0 0,0 0 0,-1 1 0,0 1 0,0 1 0,0 0 0,18 11 0,-9-5 0,594 329 0,-454-247 0,-99-58 0,13 7 0,-1 3 0,71 58 0,-146-103 0,7 4 0,0 1 0,-1 1 0,0-1 0,0 1 0,-1 1 0,0-1 0,0 1 0,0 0 0,5 12 0,-11-20 0,0 0 0,0 1 0,1-1 0,-1 0 0,0 1 0,0-1 0,0 0 0,0 1 0,0-1 0,0 1 0,0-1 0,0 0 0,0 1 0,0-1 0,0 0 0,0 1 0,0-1 0,0 0 0,0 1 0,-1-1 0,1 1 0,0-1 0,0 0 0,0 0 0,-1 1 0,1-1 0,0 0 0,0 1 0,-1-1 0,1 0 0,0 0 0,0 1 0,-1-1 0,1 0 0,0 0 0,-1 0 0,1 1 0,0-1 0,-1 0 0,1 0 0,0 0 0,-1 0 0,1 0 0,0 0 0,-1 0 0,1 0 0,-1 0 0,1 0 0,0 0 0,-1 0 0,1 0 0,0 0 0,-1 0 0,1 0 0,0 0 0,-1 0 0,1 0 0,0-1 0,-1 1 0,1 0 0,0 0 0,-1-1 0,-25-9 0,-33-26 0,1-2 0,-82-71 0,82 62 0,0 1 0,3-2 0,-73-81 0,127 129 0,0-1 0,0 0 0,0 0 0,1 0 0,-1 0 0,0 0 0,1 0 0,-1-1 0,0 1 0,1 0 0,-1 0 0,1 0 0,0-1 0,-1 1 0,1-2 0,0 2 0,0 1 0,0 0 0,1-1 0,-1 1 0,0 0 0,1-1 0,-1 1 0,0 0 0,0 0 0,1-1 0,-1 1 0,1 0 0,-1 0 0,0 0 0,1-1 0,-1 1 0,0 0 0,1 0 0,-1 0 0,1 0 0,-1 0 0,0 0 0,1 0 0,-1 0 0,1 0 0,-1 0 0,0 0 0,1 0 0,-1 0 0,1 0 0,42 12 0,-39-11 0,75 30 0,-1 4 0,90 56 0,-81-42 0,-21-14 0,3 1 0,-1 2 0,118 90 0,-185-127 0,0 0 0,1 0 0,-1 0 0,0 0 0,0 0 0,0 0 0,0 0 0,0 1 0,0-1 0,0 0 0,0 1 0,0-1 0,0 0 0,-1 1 0,2 2 0,-3-4 0,1 1 0,0-1 0,-1 1 0,1-1 0,0 1 0,-1-1 0,1 0 0,0 1 0,-1-1 0,1 0 0,-1 0 0,1 1 0,-1-1 0,1 0 0,0 0 0,-1 0 0,1 1 0,-1-1 0,1 0 0,-1 0 0,1 0 0,-1 0 0,0 0 0,1 0 0,-1 0 0,1 0 0,-1 0 0,1 0 0,-1-1 0,-9 0 0,1 0 0,-1-1 0,-15-6 0,-357-166 0,335 150 0,-73-39 0,-208-144 0,319 201 0,5 4 0,0-1 0,1 1 0,-1-1 0,1 1 0,-1-1 0,1 0 0,0 0 0,0-1 0,1 1 0,-1-1 0,0 1 0,1-1 0,0 0 0,-3-6 0,5 10 0,0-1 0,0 1 0,0-1 0,0 1 0,0-1 0,0 1 0,1-1 0,-1 1 0,0-1 0,0 1 0,0-1 0,0 1 0,0-1 0,1 1 0,-1-1 0,0 1 0,0 0 0,1-1 0,-1 1 0,0-1 0,1 1 0,-1 0 0,0-1 0,1 1 0,-1 0 0,1 0 0,-1-1 0,1 1 0,-1 0 0,1-1 0,19-1 0,19 9 0,247 94 0,-202-69 0,401 160 0,-428-168 0,107 61 0,-130-56 0,-34-29 0,1 1 0,0 0 0,-1-1 0,1 1 0,-1 0 0,1-1 0,-1 1 0,0 0 0,1 0 0,-1-1 0,1 1 0,-1 0 0,0 0 0,0 0 0,0 0 0,1 0 0,-1 0 0,-1 0 0,1-1 0,-1 1 0,1-1 0,-1 0 0,1 1 0,-1-1 0,1 1 0,-1-1 0,1 0 0,-1 0 0,0 1 0,1-1 0,-1 0 0,1 0 0,-1 0 0,0 0 0,1 0 0,-1 0 0,0 0 0,1 0 0,-1 0 0,0 0 0,1 0 0,-1 0 0,1 0 0,-1 0 0,0-1 0,0 1 0,-26-6 0,0-1 0,0-1 0,1-2 0,-39-19 0,-3 0 0,-246-108-384,-437-262 1,747 397 383,-50-29 0,1-3 0,-89-75 0,141 109 5,0-1 0,0 0 1,0 1-1,0-1 1,0 0-1,0 0 1,0 0-1,0 0 1,1 0-1,-1 0 1,0 0-1,1 0 0,-1 0 1,1 0-1,-1 0 1,1 0-1,0 0 1,-1 0-1,1-1 1,0 1-1,0-2 1,0 2 5,1 1 0,-1-1 1,1 0-1,0 1 1,-1-1-1,1 1 1,0-1-1,0 1 1,-1 0-1,1-1 1,0 1-1,0 0 1,-1 0-1,1-1 1,0 1-1,0 0 1,0 0-1,0 0 1,-1 0-1,1 0 0,0 0 1,1 0-1,7 1 66,0 0 0,0 0 0,-1 1-1,14 3 1,171 84-77,-103-44 0,880 387 0,-945-422 0,-12-5 0,0 1 0,-1 0 0,18 11 0,-29-17 0,-1 0 0,0 0 0,1 0 0,-1 0 0,0 0 0,1 0 0,-1 1 0,0-1 0,1 0 0,-1 0 0,0 0 0,0 0 0,1 1 0,-1-1 0,0 0 0,0 0 0,1 1 0,-1-1 0,0 0 0,0 1 0,0-1 0,1 0 0,-1 0 0,0 1 0,0-1 0,0 0 0,0 1 0,0-1 0,0 1 0,0-1 0,1 0 0,-1 1 0,0-1 0,0 0 0,0 1 0,-1-1 0,1 0 0,0 1 0,0-1 0,0 1 0,-16 1 0,-23-7 0,-17-10 0,1-3 0,-72-35 0,-95-61 0,206 105 0,-4-2 0,-203-115 0,173 95 0,1-3 0,-56-51 0,100 81 0,1 0 0,0 0 0,0 0 0,0-1 0,1 1 0,0-1 0,-4-7 0,7 12 0,-1-1 0,1 1 0,0-1 0,0 0 0,0 1 0,-1-1 0,1 1 0,0-1 0,0 0 0,0 1 0,0-1 0,0 1 0,0-1 0,0 0 0,1 1 0,-1-1 0,0 1 0,0-1 0,0 0 0,1 1 0,-1-1 0,0 1 0,1-1 0,-1 1 0,0-1 0,1 0 0,1 0 0,-1 0 0,1 0 0,-1 1 0,1-1 0,0 0 0,-1 1 0,1-1 0,0 1 0,0-1 0,-1 1 0,1 0 0,0 0 0,3 0 0,22 1 0,1 1 0,-1 1 0,0 1 0,0 2 0,32 10 0,131 55 0,-137-49 0,696 322 0,-740-339 0,25 17 0,-32-16 0,-11-4 0,-10-4 0,-19-5 0,1-2 0,-59-22 0,-69-38 0,-304-151 0,387 181 0,75 35 0,-6-2 0,-1-1 0,-22-15 0,36 22 0,0 0 0,-1 0 0,1-1 0,-1 1 0,1 0 0,-1-1 0,1 1 0,0 0 0,-1-1 0,1 1 0,0 0 0,-1-1 0,1 1 0,0-1 0,-1 1 0,1-1 0,0 1 0,0 0 0,0-1 0,-1 1 0,1-1 0,0 1 0,0-1 0,0 1 0,0-1 0,0 0 0,11-4 0,22 5 0,-33 0 0,30 3 0,0 2 0,0 1 0,56 19 0,85 45 0,-141-57 0,22 9 0,56 24 0,130 76 0,-236-121 0,-1 0 0,1 0 0,-1 0 0,1 0 0,-1 0 0,0 0 0,1 0 0,-1 1 0,0-1 0,0 0 0,2 3 0,-3-3 0,0-1 0,0 0 0,0 1 0,0-1 0,0 0 0,0 1 0,0-1 0,0 0 0,0 0 0,0 1 0,0-1 0,0 0 0,0 1 0,0-1 0,0 0 0,0 1 0,-1-1 0,1 0 0,0 0 0,0 1 0,0-1 0,0 0 0,-1 0 0,1 1 0,0-1 0,0 0 0,-1 0 0,1 1 0,0-1 0,0 0 0,-1 0 0,1 0 0,0 0 0,-1 0 0,1 1 0,-1-1 0,-2 1 0,0-1 0,-1 1 0,1-1 0,-1 1 0,1-1 0,0 0 0,-1 0 0,1-1 0,-1 1 0,-5-2 0,-21-7 0,0-1 0,1-1 0,0-2 0,-52-31 0,30 11 0,-75-63 0,57 32 0,61 56 0,0-1 0,1 0 0,0-1 0,0 0 0,-9-18 0,15 27 0,1 0 0,-1 1 0,1-1 0,-1 0 0,1 1 0,0-1 0,-1 0 0,1 0 0,0 1 0,0-1 0,0 0 0,-1 0 0,1 0 0,0 1 0,0-1 0,0 0 0,0 0 0,0 0 0,0 1 0,1-1 0,-1 0 0,0 0 0,0 1 0,0-1 0,1 0 0,-1 0 0,0 1 0,1-1 0,-1 0 0,1 1 0,-1-1 0,1 0 0,-1 1 0,1-1 0,-1 1 0,1-1 0,0 1 0,-1-1 0,1 1 0,0-1 0,-1 1 0,1 0 0,0-1 0,0 1 0,-1 0 0,1 0 0,0-1 0,0 1 0,0 0 0,-1 0 0,1 0 0,0 0 0,0 0 0,0 0 0,-1 0 0,1 1 0,0-1 0,0 0 0,1 1 0,8 0 0,0 1 0,1 0 0,12 5 0,-20-6 0,165 63 0,226 119 0,-362-167 0,7 3 0,-4-2 0,63 40 0,-97-57 0,0 0 0,0 1 0,0 0 0,-1-1 0,1 1 0,0 0 0,0-1 0,-1 1 0,1 0 0,0 0 0,-1-1 0,1 1 0,-1 0 0,1 0 0,-1 0 0,1 0 0,-1 1 0,0-2 0,0 1 0,0-1 0,0 1 0,0-1 0,-1 0 0,1 1 0,0-1 0,0 0 0,-1 1 0,1-1 0,0 0 0,0 0 0,-1 1 0,1-1 0,0 0 0,-1 0 0,1 1 0,0-1 0,-1 0 0,1 0 0,0 0 0,-1 0 0,1 0 0,-1 1 0,1-1 0,0 0 0,-1 0 0,0 0 0,-3 0 0,-1 1 0,1-1 0,-1 0 0,1 0 0,-1-1 0,-4 0 0,-17-6 0,1-1 0,0 0 0,0-2 0,1-1 0,-27-17 0,-109-80 0,119 79 0,26 19 0,9 6 0,0 0 0,1 1 0,-1-2 0,1 1 0,0-1 0,0 0 0,0 0 0,-7-11 0,12 15 0,-1 1 0,1-1 0,0 1 0,0-1 0,0 1 0,0-1 0,0 0 0,-1 1 0,1-1 0,0 1 0,0-1 0,1 0 0,-1 1 0,0-1 0,0 1 0,0-1 0,0 1 0,0-1 0,1 0 0,-1 1 0,0-1 0,0 1 0,1-1 0,-1 1 0,0-1 0,1 1 0,-1-1 0,1 1 0,-1 0 0,1-1 0,-1 1 0,1 0 0,-1-1 0,1 1 0,-1 0 0,1-1 0,-1 1 0,1 0 0,-1 0 0,1 0 0,-1 0 0,1-1 0,0 1 0,-1 0 0,1 0 0,-1 0 0,2 0 0,30-2 0,-1 6 0,-1 1 0,0 2 0,-1 1 0,51 20 0,1 0 0,538 189 0,-603-208 0,-23-6 0,-29-10 0,-8-9 0,0-2 0,-54-31 0,-78-58 0,55 32 0,91 54 0,29 20 0,1 1 0,0 0 0,0 0 0,-1-1 0,1 1 0,0 0 0,0 0 0,-1-1 0,1 1 0,0 0 0,0-1 0,0 1 0,0 0 0,-1-1 0,1 1 0,0 0 0,0-1 0,0 1 0,0 0 0,0-1 0,0 1 0,0-1 0,0 1 0,0 0 0,0-1 0,0 1 0,0 0 0,0-1 0,1 0 0,0 1 0,0-1 0,0 1 0,-1-1 0,1 1 0,0-1 0,0 1 0,0 0 0,0-1 0,0 1 0,0 0 0,0 0 0,0 0 0,0 0 0,0 0 0,1 0 0,13 0 0,-1 1 0,0 0 0,0 1 0,0 1 0,-1 0 0,1 1 0,14 6 0,94 46 0,-48-19 0,96 52 0,-116-58 0,-30-22 0,-20-8 0,-1 0 0,1 1 0,0-1 0,-1 1 0,0 0 0,1-1 0,-1 2 0,0-1 0,5 4 0,-10-2 0,-10-4 0,-10-3 0,-8-4 0,1-2 0,0-1 0,1-2 0,1 0 0,0-2 0,0-1 0,1-1 0,1-1 0,-32-29 0,52 42 0,1-1 0,0 1 0,0 0 0,0-1 0,1 0 0,-6-10 0,9 15 0,-1-1 0,1 0 0,-1 0 0,1 0 0,0 0 0,-1 0 0,1 0 0,0 0 0,0 0 0,0 0 0,0 0 0,0 0 0,0 0 0,0 1 0,0-1 0,0 0 0,0 0 0,1 0 0,-1 0 0,0 0 0,1 0 0,-1 0 0,0 0 0,1 0 0,-1 1 0,1-1 0,0 0 0,-1 0 0,1 1 0,0-1 0,-1 0 0,1 1 0,0-1 0,0 1 0,-1-1 0,1 1 0,0-1 0,0 1 0,0-1 0,0 1 0,0 0 0,0-1 0,-1 1 0,1 0 0,0 0 0,0 0 0,0 0 0,0 0 0,2 0 0,7-1 0,0 0 0,0 1 0,0 0 0,0 1 0,0 0 0,0 0 0,0 1 0,-1 0 0,13 5 0,10 6 0,42 22 0,-1 1 0,-16-11 0,-30-12 0,-1-1 0,2-2 0,28 7 0,12 6 0,-56-19 0,-1 1 0,0-1 0,1-1 0,0 0 0,0 0 0,0-2 0,20 2 0,-31-3 0,0 0 0,1 0 0,-1 0 0,0 0 0,1 0 0,-1-1 0,0 1 0,0 0 0,1-1 0,-1 1 0,0-1 0,0 1 0,0-1 0,0 0 0,0 1 0,0-1 0,0 0 0,0 0 0,2-1 0,-3 1 0,0 1 0,1-1 0,-1 0 0,0 0 0,0 0 0,1 0 0,-1 1 0,0-1 0,0 0 0,0 0 0,0 0 0,0 0 0,0 0 0,0 0 0,0 1 0,-1-1 0,1 0 0,0 0 0,0 0 0,-1 0 0,0 0 0,0-2 0,-1 0 0,1 1 0,-1-1 0,0 1 0,0 0 0,0 0 0,0-1 0,0 1 0,-1 0 0,1 1 0,-1-1 0,1 0 0,-1 1 0,1 0 0,-6-3 0,-13 1 0,0 0 0,0 0 0,-1 2 0,1 1 0,-31 3 0,-14 0 0,17-3 0,-11-1 0,-1 2 0,1 3 0,-62 13 0,-38 19 0,-125 26 0,197-48 0,-113 6 0,51-27 0,105 2 0,-73 3 0,103 3 0,0 1 0,0 1 0,0 0 0,0 0 0,1 2 0,-1-1 0,1 2 0,-24 13 0,36-18 0,-1 0 0,1 1 0,-1 0 0,1-1 0,0 1 0,0 0 0,0 0 0,0 0 0,0 1 0,0-1 0,0 0 0,1 1 0,-1-1 0,1 1 0,0-1 0,0 1 0,0 0 0,0 0 0,0-1 0,0 1 0,1 0 0,0 0 0,-1 0 0,1 0 0,0 0 0,0-1 0,1 1 0,-1 0 0,1 4 0,3 6 0,1 1 0,0-2 0,0 1 0,2 0 0,7 12 0,7 14 0,-17-32 0,1-1 0,-1 0 0,1-1 0,0 1 0,0-1 0,1 0 0,0 0 0,0 0 0,0-1 0,0 0 0,1 0 0,-1-1 0,10 4 0,28 18 0,215 170 0,-16-12 0,297 156 0,-535-336 0,0 0 0,0 0 0,-1 0 0,1 0 0,-1 1 0,0 0 0,8 8 0,-12-11 0,1-1 0,-1 1 0,0 0 0,1-1 0,-1 1 0,0 0 0,0 0 0,1-1 0,-1 1 0,0 0 0,0 0 0,0-1 0,0 1 0,0 0 0,0 0 0,0-1 0,0 1 0,0 0 0,0 0 0,0-1 0,-1 1 0,1 0 0,0 0 0,-1 0 0,0 1 0,0-1 0,-1 1 0,1-1 0,-1 1 0,0-1 0,1 0 0,-1 0 0,0 0 0,0 0 0,1 0 0,-1 0 0,0 0 0,-4 0 0,-17 5 0,0-2 0,-1 0 0,0-2 0,0 0 0,0-2 0,-28-3 0,2 2 0,-481-30 0,327 15 0,87 9 0,-579-60 0,565 40 0,116 23 0,0-1 0,0-1 0,0-1 0,1 1 0,0-2 0,-16-11 0,28 18 0,1-1 0,-1 1 0,1 0 0,-1 0 0,1-1 0,0 1 0,-1-1 0,1 1 0,0-1 0,0 1 0,0-1 0,0 0 0,0 0 0,0-2 0,1 3 0,0 0 0,-1 1 0,1-1 0,0 0 0,1 0 0,-1 0 0,0 0 0,0 0 0,0 0 0,0 0 0,1 0 0,-1 0 0,0 0 0,1 0 0,-1 1 0,1-1 0,-1 0 0,1 0 0,-1 0 0,2-1 0,1 0 0,1-1 0,-1 1 0,0 0 0,1 0 0,-1 0 0,1 1 0,0-1 0,-1 1 0,1-1 0,0 1 0,0 1 0,7-2 0,91-5 0,115 7 0,-119 2 0,1022 71-842,-835-28 842,-280-44 36,-7-1 59,-17-4 195,-31-8 131,-654-168-421,570 149 0,-169-31-310,-486-38 0,295 47 930,486 52-620,0 0 0,0-1 0,0 0 0,0-1 0,-7-3 0,14 6 0,-1-1 0,1 0 0,-1 0 0,1 0 0,-1 1 0,1-1 0,0-1 0,0 1 0,0 0 0,-1 0 0,1 0 0,0-1 0,0 1 0,1 0 0,-1-1 0,0 1 0,0-1 0,1 1 0,-1-1 0,1 1 0,-1-1 0,1 0 0,0 1 0,-1-1 0,1 1 0,0-1 0,0 0 0,0 1 0,0-1 0,1 0 0,0-2 0,-1 1 0,1 1 0,0 0 0,-1-1 0,0 1 0,1-1 0,-1 1 0,0-1 0,0 1 0,0-1 0,-1 1 0,1-1 0,-1 1 0,1-1 0,-1 1 0,0-1 0,0 1 0,0 0 0,0 0 0,0-1 0,-1 1 0,1 0 0,-1 0 0,1 0 0,-1 0 0,0 1 0,1-1 0,-1 0 0,0 1 0,0-1 0,-4-1 0,-69-53 0,47 38 0,2-2 0,0-1 0,-30-31 0,54 50 0,0 0 0,1-1 0,-1 1 0,1 0 0,-1 0 0,1-1 0,0 1 0,0-1 0,0 1 0,0-1 0,0 1 0,0-1 0,0-3 0,1 5 0,0 1 0,1-1 0,-1 0 0,0 1 0,0-1 0,0 0 0,0 1 0,0-1 0,1 0 0,-1 1 0,0-1 0,1 1 0,-1-1 0,0 0 0,1 1 0,-1-1 0,1 1 0,-1-1 0,1 1 0,-1-1 0,1 0 0,1 1 0,-1-1 0,1 0 0,-1 1 0,1-1 0,-1 1 0,1 0 0,0-1 0,-1 1 0,1 0 0,-1 0 0,1 0 0,3 0 0,87 11 0,137 32 0,-108-17 0,822 157 0,-833-158 0,40 7 0,-149-32 0,0 1 0,0-1 0,0 0 0,0 0 0,-1 1 0,1-1 0,0 0 0,0 0 0,0 0 0,0 0 0,0 0 0,-1 0 0,1-1 0,0 1 0,0 0 0,0 0 0,0 0 0,-1-1 0,1 1 0,0-1 0,0 1 0,-1 0 0,1-1 0,0 1 0,0-1 0,-1 0 0,1 1 0,-1-1 0,1 1 0,-1-1 0,1 0 0,-1 0 0,1 1 0,-1-1 0,1 0 0,-1 0 0,0 0 0,1 1 0,-1-1 0,0 0 0,0 0 0,0 0 0,0 0 0,0 1 0,0-1 0,0 0 0,0 0 0,0 0 0,0 0 0,0 0 0,0 1 0,-1-1 0,1-1 0,-3-8 0,0 1 0,-1 0 0,-9-18 0,4 8 0,-2-10 0,-12-50 0,21 70 0,0-1 0,1 1 0,0-1 0,0 0 0,1 1 0,0-1 0,1 0 0,0 1 0,3-14 0,-3 21 0,-1 1 0,0-1 0,1 0 0,-1 1 0,1-1 0,-1 1 0,1 0 0,0-1 0,0 1 0,0-1 0,-1 1 0,1 0 0,0 0 0,1 0 0,-1-1 0,0 1 0,0 0 0,0 0 0,1 0 0,-1 1 0,0-1 0,1 0 0,-1 0 0,1 1 0,-1-1 0,1 1 0,-1 0 0,1-1 0,-1 1 0,1 0 0,0 0 0,-1 0 0,1 0 0,-1 0 0,1 0 0,0 0 0,-1 0 0,1 1 0,-1-1 0,1 1 0,-1-1 0,1 1 0,-1-1 0,1 1 0,-1 0 0,0 0 0,1 0 0,1 2 0,7 4 0,-1 0 0,1 1 0,-1 0 0,-1 1 0,9 11 0,0 1 0,-1 2 0,-1 0 0,-2 0 0,0 2 0,-1-1 0,-1 2 0,-2-1 0,0 1 0,-2 1 0,-1 0 0,-1 0 0,-1 0 0,-2 0 0,0 30 0,-3-32 0,-1 0 0,0 0 0,-2 0 0,-1 0 0,-1-1 0,-1 0 0,-2 0 0,0 0 0,-1-1 0,-1-1 0,-1 0 0,-2 0 0,0-2 0,-1 1 0,-26 27 0,39-45 0,0-1 0,-1 1 0,1-1 0,-1 0 0,1 1 0,-1-1 0,0 0 0,1-1 0,-1 1 0,0 0 0,0-1 0,0 0 0,-1 0 0,1 1 0,0-2 0,0 1 0,-1 0 0,1-1 0,0 0 0,-1 1 0,1-1 0,0-1 0,-1 1 0,1 0 0,0-1 0,-1 0 0,1 1 0,0-1 0,0-1 0,0 1 0,0 0 0,0-1 0,0 1 0,-3-4 0,-176-122 0,84 54 0,-153-102-86,-146-106-227,20-20 123,274 199 190,55 52 0,31 38-12,16 12 12,1 0-1,0 0 1,0 0 0,-1 0-1,1 0 1,0 0 0,0 0-1,-1 1 1,1-1 0,0 0-1,0 0 1,-1 0 0,1 0-1,0 1 1,0-1 0,-1 0-1,1 0 1,0 0 0,0 1-1,0-1 1,0 0 0,-1 0-1,1 1 1,0-1 0,0 0-1,0 0 1,0 1 0,0-1-1,0 0 1,0 0 0,0 1-1,0-1 1,0 0 0,0 1-1,0-1 1,0 1 0,5 41 122,-5-42-122,156 902-492,28 1157-1278,-182-2007 1710,0 185 43,-2-234 41,0 0 0,0 0 0,0 0 1,-1 0-1,1 0 0,-1 0 0,0 0 0,-2 4 0,3-6-12,0-1 0,-1 0-1,1 0 1,0 1 0,0-1-1,0 0 1,-1 0 0,1 0-1,0 0 1,0 1 0,-1-1-1,1 0 1,0 0 0,0 0-1,-1 0 1,1 0 0,0 0-1,-1 0 1,1 0 0,0 1-1,0-1 1,-1 0 0,1 0-1,0 0 1,-1 0-1,1-1 1,0 1 0,-1 0-1,1 0 1,0 0 0,0 0-1,-1 0 1,1 0 0,0 0-1,0 0 1,-1-1 0,1 1-1,0 0 1,0 0 0,-1 0-1,1-1 1,0 1 0,0 0-1,-1-1 1,-3-4 189,0-1-1,0 0 1,0-1 0,1 1-1,-5-12 1,-400-779-29,242 495-987,-438-916-1790,577 1157 2592,-11-20 260,5-1-1,-32-117 0,70 177 1299,-5 22-1515,0 1-1,0-1 1,0 0 0,0 0 0,0 1-1,0-1 1,24 43 1383,174 365-1376,198 422-938,-35 10 721,-313-714 180,-39-109 5,-8-28 218,-10-36 400,-262-925-1123,200 731 529,-172-532-29,228 727 0,0 3 0,2-1 0,-8-51 0,21 95 0,0 0 0,0 0 0,-1 0 0,1 0 0,0 0 0,0 0 0,0-1 0,0 1 0,0 0 0,0 0 0,0 0 0,0 0 0,-1 0 0,1-1 0,0 1 0,0 0 0,0 0 0,0 0 0,0 0 0,0 0 0,0-1 0,0 1 0,0 0 0,0 0 0,0 0 1,0 0-1,0-1 0,0 1 0,0 0 0,0 0 0,0 0 0,1 0 0,-1 0 0,0-1 0,0 1 0,0 0 0,0 0 0,0 0 0,0 0 0,0 0 0,0 0 0,0-1 0,1 1 0,-1 0 0,0 0 0,0 0 0,0 0 0,0 0 0,0 0 0,1 0 0,-1 0 0,0 0 1,0 0-1,0 0 0,0 0 0,1 0 0,-1 0 0,0 0 0,0 0 0,0 0 0,0 0 0,1 0 0,9 11-5,12 23 158,631 1189-256,-477-838 103,-175-383-1,16 33-33,-7-26 73,-10-9-35,0 0 0,1 0 0,-1-1 0,0 1 1,1 0-1,-1 0 0,0 0 0,1 0 0,-1-1 0,0 1 0,1 0 0,-1 0 0,0-1 0,0 1 0,1 0 0,-1 0 1,0-1-1,0 1 0,0 0 0,1-1 0,-1 1 0,0 0 0,0-1 0,0 1 0,0 0 0,0-1 0,0 1 0,0 0 0,0-1 1,0 1-1,0 0 0,0-1 0,0 0 0,3-29 110,-2-1 1,-1 1 0,-1-1-1,-2 1 1,-10-46-1,7 36-87,-61-367-27,-52-410 0,115 772 0,4 45 0,0-1 0,0 1 0,0 0 0,-1-1 0,1 1 0,0-1 0,0 1 0,0-1 0,0 1 0,0-1 0,0 1 0,0-1 0,0 1 0,0-1 0,0 1 0,0-1 0,1 1 0,-1-1 0,0 1 0,0-1 0,0 1 0,1-1 0,-1 1 0,0 0 0,0-1 0,1 1 0,-1-1 0,0 1 0,1 0 0,-1-1 0,1 1 0,10 15 0,133 273 0,-79-152 0,215 499-596,-61 26 0,-207-618 596,-2 0 0,6 67 0,-16-109 1,0-1-1,0 0 0,1 0 0,-1 0 1,0 0-1,0 1 0,0-1 1,0 0-1,0 0 0,0 1 0,0-1 1,0 0-1,0 0 0,0 0 1,1 1-1,-1-1 0,0 0 1,0 0-1,0 1 0,-1-1 0,1 0 1,0 0-1,0 1 0,0-1 1,0 0-1,0 0 0,0 0 0,0 1 1,0-1-1,0 0 0,0 0 1,-1 0-1,1 1 0,0-1 1,0 0-1,0 0 0,0 0 0,-1 0 1,1 1-1,0-1 0,0 0 1,0 0-1,-1 0 0,1 0 1,-8-11 229,-8-27 380,-56-155-341,-70-174-200,-173-411-722,305 751 653,-1-2 0,-24-46 0,27 64 0,4 11 0,3 23 0,44 246 0,-8-60 0,9 162-146,-5 534-1,-42-865 147,3-41 0,0 1-1,0 0 1,0 0-1,-1-1 1,1 1-1,0 0 0,0 0 1,0 0-1,0-1 1,0 1-1,0 0 1,-1 0-1,1-1 1,0 1-1,0 0 0,0 0 1,0 0-1,-1 0 1,1-1-1,0 1 1,0 0-1,-1 0 0,1 0 1,0 0-1,0 0 1,0 0-1,-1 0 1,1-1-1,0 1 1,0 0-1,-1 0 0,1 0 1,0 0-1,-1 0 1,1 0-1,0 0 1,0 0-1,-1 0 0,1 1 1,0-1-1,0 0 1,-1 0-1,1 0 1,0 0-1,0 0 1,0 0-1,-1 0 0,1 1 1,0-1-1,0 0 1,0 0-1,-1 0 1,1 0-1,0 1 0,0-1 1,0 0-1,0 0 1,-1 1-1,1-1 1,0 0-1,0 0 1,0 1-1,0-1 0,0 0 1,0 0-1,0 1 1,0-1-1,0 0 1,0 1-1,-13-24 198,-114-304 492,79 193-590,-426-1141-946,455 1225 847,11 34 0,11 30 0,47 160 224,45 170 399,90 549-623,-179-840 0,-6-53 0,0 0 0,0 0 0,0 0 0,0 0 0,0 0 0,0 0 0,0 0 0,0 0 0,0 0 0,-1 0 0,1-1 0,0 1 0,0 0 0,0 0 0,0 0 0,0 0 0,0 0 0,0 0 0,-1 0 0,1 0 0,0 0 0,0 0 0,0 0 0,0 0 0,0 0 0,0 0 0,0 0 0,0 0 0,-1 1 0,1-1 0,0 0 0,0 0 0,0 0 0,0 0 0,0 0 0,0 0 0,0 0 0,0 0 0,0 0 0,-1 0 0,1 0 0,0 0 0,0 1 0,0-1 0,0 0 0,0 0 0,0 0 0,0 0 0,0 0 0,0 0 0,0 0 0,0 0 0,0 1 0,0-1 0,0 0 0,0 0 0,-14-28 0,-140-381 0,-2-4 0,93 259 0,-135-326 0,191 462 0,6 15 0,0-1 0,0 0 0,-1 1 0,1-1 0,-1 0 0,0 1 0,0 0 0,0 0 0,0-1 0,-1 1 0,0 0 0,-3-3 0,6 6 0,0 0 0,0 0 0,-1 0 0,1 0 0,0 0 0,0 0 0,0 0 0,-1 0 0,1 0 0,0 1 0,0-1 0,0 0 0,0 0 0,-1 0 0,1 0 0,0 0 0,0 0 0,0 0 0,0 0 0,0 1 0,-1-1 0,1 0 0,0 0 0,0 0 0,0 0 0,0 0 0,0 1 0,0-1 0,0 0 0,0 0 0,0 0 0,0 0 0,-1 1 0,1-1 0,0 0 0,0 0 0,0 0 0,0 0 0,0 1 0,0-1 0,0 0 0,0 0 0,1 0 0,-1 1 0,0-1 0,0 0 0,0 0 0,0 0 0,0 0 0,0 1 0,0-1 0,0 0 0,0 0 0,2 10 0,-1-1 0,1 1 0,5 13 0,0 3 0,289 1411 0,-291-1408 0,-2-11 0,0 0 0,0 34 0,-8-57 0,-3-11 0,-17-50 0,-31-82 0,-102-195 0,154 335 0,-1 0 0,1-1 0,-1 0 0,0 1 0,-1 0 0,0 1 0,0-1 0,-1 1 0,0 0 0,-13-10 0,19 16 0,1 1 0,-1-1 0,0 1 0,1-1 0,-1 1 0,0-1 0,1 1 0,-1 0 0,0 0 0,0-1 0,1 1 0,-1 0 0,0 0 0,0 0 0,1 0 0,-1 0 0,0 0 0,0 0 0,1 0 0,-1 0 0,0 0 0,0 0 0,0 1 0,1-1 0,-1 0 0,0 0 0,1 1 0,-1-1 0,0 0 0,1 1 0,-1-1 0,0 1 0,1-1 0,-1 1 0,1-1 0,-1 1 0,1 0 0,-1-1 0,1 1 0,-1 0 0,1-1 0,0 1 0,-1 0 0,1-1 0,0 1 0,0 0 0,-1 0 0,1-1 0,0 1 0,0 0 0,0 1 0,-1 6 0,0-1 0,0 1 0,1 16 0,0-24 0,27 293 0,-4-59 0,-6 371 0,-13-334 0,-1-252 0,-2-18 0,-1-1 0,0 0 0,0 0 0,0 0 0,0 0 0,1 0 0,-1 0 0,0 0 0,0 0 0,0 0 0,1 0 0,-1 0 0,0 0 0,0 0 0,0 0 0,1 0 0,-1 0 0,0 0 0,0 0 0,0 0 0,1 0 0,-1 0 0,0 0 0,0 0 0,0 0 0,1 0 0,-1 0 0,0 0 0,0 0 0,0-1 0,0 1 0,1 0 0,-1 0 0,0 0 0,0 0 0,0 0 0,0-1 0,0 1 0,0 0 0,1 0 0,-1 0 0,0-1 0,0 1 0,18-34 0,-12 22 0,28-48 0,4 2 0,77-94 0,110-92 0,-223 243 0,247-248-242,11 11 0,562-395 0,-809 624 242,140-88 0,-123 80 0,2 2 0,-1 0 0,35-10 0,-58 23 16,0 1-1,0 0 1,0 0-1,0 0 1,0 1-1,0 0 1,0 1-1,0-1 0,0 2 1,0-1-1,0 1 1,-1 0-1,1 1 1,0 0-1,-1 0 0,0 0 1,0 1-1,0 0 1,0 1-1,6 5 1,13 12 81,0 1 1,-2 1 0,31 39 0,-39-43-88,51 60-10,-5 4 0,-3 2 0,-4 3 0,-4 2 0,45 112 0,-62-119 0,-5 1 0,-3 2 0,-4 0 0,-4 2 0,-3 0 0,3 118 0,-17-190 0,-2 75 0,0-85 0,0 1 0,0-1 0,0 0 0,-1 1 0,0-1 0,-1 0 0,0 0 0,0 0 0,-6 9 0,8-14 0,1-1 0,-1 0 0,0 1 0,0-1 0,0 0 0,0 0 0,-1 0 0,1 0 0,0 0 0,0 0 0,-1 0 0,1-1 0,0 1 0,-1 0 0,1-1 0,-1 1 0,1-1 0,-1 1 0,1-1 0,-1 0 0,1 1 0,-1-1 0,1 0 0,-1 0 0,1 0 0,-1 0 0,1-1 0,-1 1 0,1 0 0,-1-1 0,1 1 0,-1-1 0,1 1 0,-1-1 0,1 0 0,0 1 0,-2-2 0,-5-4 0,0 0 0,1 0 0,0-1 0,0 0 0,-7-8 0,-171-232 0,128 165 0,-79-117-388,-200-397 0,260 433 194,8-3-1,8-3 1,-45-201 0,88 297 194,3-1 0,3 0 0,-1-136 0,12 202 0,5-59 0,-5 64 0,1 0 0,0 0 0,-1 0 0,1 0 0,0 0 0,0 0 0,1 0 0,-1 0 0,1 1 0,-1-1 0,1 1 0,0-1 0,0 1 0,0-1 0,0 1 0,0 0 0,4-3 0,-5 5 21,1 0 0,-1-1 0,1 1 0,-1 0 0,0 0 0,1 0-1,-1 0 1,1 0 0,-1 0 0,0 0 0,1 0 0,-1 1 0,0-1 0,1 1 0,-1-1 0,0 1-1,1-1 1,-1 1 0,0 0 0,0-1 0,0 1 0,1 0 0,-1 0 0,0 0 0,0 0-1,0 0 1,-1 0 0,2 2 0,31 40 835,-25-32-765,130 186-223,-10 6 0,140 296 1,-204-357 51,-6 2 1,-7 2 0,-7 3 0,45 264 0,-78-341 79,-4 1 0,-2 0 0,-9 114 0,4-181-2,-1 0-1,0 0 1,0 0 0,-1 0-1,0 0 1,0 0 0,0-1-1,0 1 1,-6 7 0,7-11 24,-1 0 0,1-1 0,-1 1 0,1-1 0,-1 0 0,1 1 0,-1-1 0,0 0 0,0 0 0,1 0 0,-1 0 0,0 0 0,0-1 0,0 1 0,0 0 0,0-1 0,0 0 0,0 1 0,-1-1 0,1 0 0,0 0 0,0 0 0,0 0 0,0 0 0,0-1 0,0 1 0,0-1 0,0 1 0,0-1 0,-3-1 0,-11-7-6,-1 0-1,1 0 1,0-2-1,1 0 1,0-1-1,1 0 0,1-1 1,-16-18-1,5 6-22,-925-1025-709,819 882 716,100 125 0,-46-86 0,72 117 0,8 14 0,14 20 0,26 42 316,47 90 0,27 84-308,-103-205-83,350 858-683,-349-848 758,28 85 0,-39-109 0,0 0 0,-2 0 0,0 1 0,0 28 0,-3-47 0,0 0 0,1 0-1,-1 0 1,0 0 0,-1 0 0,1 0-1,0-1 1,0 1 0,0 0 0,0 0-1,-1 0 1,1 0 0,0 0 0,-1-1-1,1 1 1,-1 0 0,1 0 0,-1-1-1,1 1 1,-2 1 0,2-2 8,-1 0 0,1 0 0,-1 0 0,0 0 0,1 0 0,-1 0 0,1 0 0,-1 0 0,1 0 0,-1 0 0,0 0 0,1 0 0,-1 0 0,1 0 0,-1-1 0,1 1-1,-1 0 1,1 0 0,-1-1 0,1 1 0,-1 0 0,0-1 0,-27-28 572,-6-20-492,-35-70 0,24 41-113,-431-789-642,84-39 1,337 726 665,50 140 1,5 40 0,0-1 1,0 1-1,0 0 0,0-1 0,0 1 0,0 0 0,0-1 0,0 1 0,0 0 0,0-1 0,0 1 0,0 0 0,0-1 0,0 1 0,0 0 1,1-1-1,-1 1 0,0 0 0,0 0 0,0-1 0,0 1 0,1 0 0,-1 0 0,0-1 0,0 1 0,1 0 0,-1 0 0,0 0 1,1-1-1,-1 1 0,0 0 0,0 0 0,1 0 0,-1 0 0,0 0 0,1 0 0,-1 0 0,0-1 0,1 1 0,-1 0 0,0 0 0,1 0 1,-1 0-1,0 0 0,1 1 0,-1-1 0,0 0 0,1 0 0,-1 0 0,0 0 0,1 0 0,-1 0 0,0 1 0,1-1 0,-1 0 0,0 0 1,0 0-1,1 1 0,-1-1 0,0 0 0,1 1 0,19 17 156,-20-18-153,40 46 381,-2 2 1,41 69-1,-48-70-367,151 238-331,-12 9 1,-13 6-1,203 553 1,-320-734 261,-4 1 1,30 194 0,-65-308 51,2 9 0,-1 1 0,-1-1 0,0 1 0,-4 29 0,3-43 9,0-1-1,0 0 1,0 1 0,0-1-1,-1 0 1,1 1 0,0-1-1,-1 0 1,1 0 0,-1 1-1,0-1 1,1 0 0,-1 0-1,0 0 1,0 0 0,0 0-1,1 0 1,-1 0 0,0 0-1,0 0 1,-1 0 0,1-1-1,-2 2 1,2-2 17,-1 0-1,1 0 1,-1 0 0,1 0-1,-1 0 1,1 0 0,-1 0-1,1-1 1,0 1 0,-1-1-1,1 1 1,-1-1 0,1 1-1,0-1 1,0 0 0,-1 0-1,-1-1 1,-6-5 116,0-1 0,1 0 1,0-1-1,-9-13 0,-397-600-858,130 124 554,45-22 175,235 510-13,-7-17 0,1-1 0,1 0 0,2 0 0,-9-57 0,16 84-1,0-1-1,0 1 0,-1-1 0,1 1 0,0-1 0,0 1 1,1-1-1,-1 1 0,0-1 0,0 1 0,1-1 0,-1 1 1,1-1-1,-1 1 0,1 0 0,1-3 0,-1 4 7,-1-1 0,1 1-1,-1 0 1,1 0-1,0 0 1,-1-1 0,1 1-1,-1 0 1,1 0 0,0 0-1,-1 0 1,1 0 0,-1 0-1,1 0 1,0 0 0,-1 1-1,1-1 1,-1 0 0,1 0-1,-1 0 1,1 1 0,0-1-1,-1 0 1,1 1 0,-1-1-1,1 0 1,0 1 0,6 5 123,0 1 1,-1-1 0,1 1 0,7 11 0,264 365-482,320 587 1,-489-739 352,-129-312 853,-127-356-853,31 98 0,-88-229 0,195 547 0,9 31 0,13 33 0,23 19 0,64 85 0,-50-76 0,-1 0 0,36 49 0,106 200 0,-181-296 0,-10-24 0,0 0 0,0 0 0,0 0 0,0 0 0,0 0 0,-1 0 0,1 0 0,0 0 0,0 0 0,0 0 0,0 0 0,0 0 0,0 0 0,0 0 0,0 0 0,0 1 0,0-1 0,0 0 0,0 0 0,-1 0 0,1 0 0,0 0 0,0 0 0,0 0 0,0 0 0,0 0 0,0 0 0,0 0 0,0 0 0,0 0 0,0 0 0,0 0 0,0 1 0,0-1 0,0 0 0,0 0 0,0 0 0,0 0 0,0 0 0,0 0 0,0 0 0,0 0 0,-26-38 0,-13-30 0,-237-425 0,196 335 0,-69-198 0,136 319 0,-13-56 0,24 60 0,2 33 0,1 0 0,-1 0 0,0-1 0,0 1 0,0 0 0,0-1 0,0 1 0,0 0 0,0 0 0,0-1 0,0 1 0,1 0 0,-1 0 0,0-1 0,0 1 0,0 0 0,1 0 0,-1-1 0,0 1 0,0 0 0,1 0 0,-1 0 0,0 0 0,0-1 0,1 1 0,-1 0 0,0 0 0,0 0 0,1 0 0,-1 0 0,0 0 0,1 0 0,-1 0 0,0 0 0,1 0 0,-1 0 0,0 0 0,0 0 0,1 0 0,-1 0 0,0 0 0,1 0 0,-1 0 0,0 0 0,0 0 0,1 1 0,-1-1 0,0 0 0,0 0 0,1 0 0,-1 1 0,8 4 0,0 1 0,0 0 0,-1 1 0,0 0 0,0 0 0,-1 0 0,7 10 0,1 1 0,350 467-478,-23 19-97,-292-429 560,32 45 15,213 345 0,-254-389 0,-40-77 7,0 1 1,0 0-1,0 0 0,0 0 0,0 0 0,0 0 0,0 0 0,0 0 0,0 0 0,0 0 0,1 0 0,-1-1 0,0 1 0,0 0 0,0 0 0,0 0 0,0 0 0,0 0 0,0 0 1,0 0-1,0 0 0,1 0 0,-1 0 0,0 0 0,0 0 0,0 0 0,0 0 0,0 0 0,0 0 0,0 0 0,0 0 0,1 0 0,-1 0 0,0 0 0,0 0 0,0 0 0,0 0 1,0 0-1,0 0 0,0 0 0,0 0 0,0 0 0,1 0 0,-1 0 0,0 1 0,0-1 0,0 0 0,0 0 0,0 0 0,0 0 0,0 0 0,0 0 0,0 0 0,0 0 1,0 0-1,0 0 0,0 1 0,0-1 0,0 0 0,0 0 0,0 0 0,0 0 0,0 0 0,0 0 0,0 0 0,0 0 0,0 1 0,0-1 0,0 0 0,1-13 357,-5-17-168,-110-404-180,68 275-18,-73-233 2,106 361 0,-1 1 0,-2 0 0,-1 1 0,-39-51 0,27 41 0,-29-55 0,-9-41 0,26 49 0,-81-122 0,93 170 0,-3 1 0,-1 1 0,-62-50 0,82 74 0,13 12 0,-1 0 0,1 0 0,0-1 0,0 1 0,-1 0 0,1 0 0,0 0 0,0 0 0,0-1 0,-1 1 0,1 0 0,0 0 0,0 0 0,0-1 0,0 1 0,-1 0 0,1 0 0,0 0 0,0-1 0,0 1 0,0 0 0,0 0 0,0-1 0,0 1 0,0 0 0,0-1 0,0 1 0,0 0 0,0 0 0,0-1 0,0 1 0,0 0 0,0 0 0,0-1 0,0 1 0,0 0 0,0 0 0,0-1 0,1 1 0,11-4 0,25 6 0,-33-2 0,69 8 0,0 3 0,72 21 0,138 52 0,-257-76 0,406 145 0,-332-110 0,-1 4 0,108 71 0,-180-101 0,-1 1 0,-1 1 0,-1 1 0,-1 1 0,35 41 0,-61-63 0,0 0 0,0 1 0,0-1 0,-1 1 0,1 0 0,0 0 0,0 0 0,0 0 0,-7 2 0,1-1 0,-26-1 0,-1 0 0,0-3 0,0-1 0,-57-14 0,-137-52 0,156 45 0,-78-26 0,-3-2 0,-276-58 0,188 80 0,-65-13 0,272 36 0,1-2 0,0-1 0,0-2 0,1-1 0,1-2 0,1-1 0,-41-28 0,29 15 0,2-3 0,1-1 0,-52-56 0,84 79 0,0-2 0,1 1 0,0-1 0,-10-24 0,10 20 0,0 2 0,-17-26 0,24 39 0,-1 0 0,1 1 0,0-1 0,0 0 0,0 0 0,0 0 0,0 0 0,0 0 0,0-1 0,1 1 0,-1 0 0,1 0 0,0 0 0,-1-1 0,1 1 0,0 0 0,0 0 0,1-1 0,-1 1 0,0 0 0,1 0 0,-1 0 0,1-1 0,0 1 0,0 0 0,0 0 0,0 0 0,0 0 0,0 0 0,0 1 0,1-1 0,-1 0 0,1 0 0,-1 1 0,1-1 0,-1 1 0,1-1 0,0 1 0,4-2 0,-1 0 0,0 0 0,1 0 0,-1 0 0,1 1 0,-1 0 0,1 0 0,0 0 0,0 1 0,0 0 0,0 0 0,0 0 0,0 1 0,0 0 0,10 1 0,1 4 0,1 0 0,32 14 0,-26-8 0,1246 471-2358,-740-313 1096,698 128 0,-909-242 1055,135 25 4273,-366-58-3390,15 2-329,16 8-347,-233-116 0,18 12 0,-561-411 0,256 184 0,10-11 0,371 292 0,0-1 0,1-1 0,0-1 0,-17-26 0,36 46 0,-1 0 0,1 1 0,-1-1 0,1 0 0,-1 1 0,1-1 0,0 0 0,-1 1 0,1-1 0,0 0 0,0 0 0,-1 0 0,1 1 0,0-1 0,0 0 0,0 0 0,0 0 0,0 1 0,0-1 0,0 0 0,0 0 0,0 0 0,1 1 0,-1-1 0,0 0 0,0 0 0,1 1 0,-1-1 0,0 0 0,1 0 0,-1 1 0,1-2 0,1 1 0,0 0 0,0 0 0,0 0 0,0 0 0,-1 0 0,1 0 0,1 0 0,-1 1 0,0-1 0,0 1 0,0 0 0,2-1 0,5 0 0,0 1 0,0 0 0,0 1 0,0-1 0,13 4 0,-2 4 0,-1 0 0,0 1 0,-1 2 0,0-1 0,32 26 0,-7-5 0,1230 779-704,-1172-750 704,-24-15 0,85 38 0,-159-82 27,-1 0 0,0 0 0,1 0 0,-1 0 0,1 0 0,0-1 1,-1 1-1,1-1 0,0 0 0,-1 1 0,1-1 0,4-1 0,-6 0-15,0 1 0,0-1-1,0 1 1,0-1 0,0 0 0,0 0-1,0 1 1,-1-1 0,1 0-1,0 0 1,-1 0 0,1 0 0,0 0-1,-1 0 1,1 0 0,-1 0 0,1 0-1,-1 0 1,0-1 0,0 1 0,1 0-1,-1 0 1,0 0 0,0 0 0,0 0-1,0-1 1,0 1 0,0 0 0,-1-2-1,-1-24-11,-1 0 0,-1-1 0,-2 2 0,-12-38 0,-46-103 0,25 71 0,3 6 0,-32-90 0,56 143 0,2 0 0,-11-73 0,21 106 0,1 10 0,2 30 0,11 51 0,21 31 0,-16-58 0,11 62 0,-29-120 0,0 0 0,-1 0 0,0 0 0,1 0 0,-1 0 0,0 0 0,0 0 0,0 0 0,-1 0 0,1 0 0,0 0 0,-1 0 0,0 3 0,0-5 0,1 1 0,0-1 0,-1 0 0,1 0 0,-1 1 0,1-1 0,0 0 0,-1 0 0,1 0 0,-1 0 0,1 1 0,-1-1 0,1 0 0,-1 0 0,1 0 0,-1 0 0,1 0 0,-1 0 0,1 0 0,-1 0 0,1 0 0,0-1 0,-1 1 0,1 0 0,-1 0 0,1 0 0,-1 0 0,1-1 0,0 1 0,-1 0 0,1 0 0,-1-1 0,0 0 0,-6-4 0,0-2 0,0 1 0,0-1 0,-7-9 0,-610-634 0,607 634 0,4 3 0,0 1 0,-1 1 0,0 0 0,-1 1 0,-25-13 0,39 22 0,0 0 0,0 0 0,-1 1 0,1-1 0,0 1 0,-1-1 0,1 1 0,-1 0 0,1-1 0,-1 1 0,1 0 0,-1 0 0,1 0 0,0 0 0,-1 0 0,1 1 0,-1-1 0,1 0 0,-1 1 0,-1 0 0,2-1 0,1 1 0,-1 0 0,0 0 0,0 0 0,1 0 0,-1-1 0,1 1 0,-1 0 0,1 0 0,-1 0 0,1 0 0,0 0 0,0 0 0,-1 0 0,1 0 0,0 0 0,0 1 0,0-1 0,0 0 0,0 2 0,1 3 0,0 1 0,0-1 0,1 1 0,0-1 0,0 0 0,0 0 0,5 9 0,4 4 0,153 286 0,119 264 0,-279-561 0,-3-6 0,-1 0 0,1 0 0,0 0 0,0 0 0,0 0 0,0 0 0,0 0 0,1-1 0,-1 1 0,0 0 0,1-1 0,-1 1 0,1-1 0,0 1 0,0-1 0,1 2 0,-2-4 0,-1 1 0,0 0 0,1 0 0,-1 0 0,0 0 0,1 0 0,-1 0 0,0-1 0,1 1 0,-1 0 0,0 0 0,0-1 0,1 1 0,-1 0 0,0 0 0,0-1 0,0 1 0,1 0 0,-1 0 0,0-1 0,0 1 0,0 0 0,0-1 0,0 1 0,0 0 0,1-1 0,-1 1 0,0 0 0,0-1 0,0 1 0,0 0 0,0-1 0,0 1 0,0-1 0,-1 1 0,1 0 0,0-1 0,0 1 0,-3-18 0,3 17 0,-11-38 0,-3-1 0,0 2 0,-3 0 0,-33-56 0,13 26 0,-1-7 0,-75-159 0,104 213 0,14 29 0,13 36 0,27 88 0,-6 1 0,40 260 0,-77-380 0,0-6 0,-1 1 0,0-1 0,-1 0 0,0 1 0,0-1 0,0 0 0,-3 12 0,3-18 0,0-1 0,0 0 0,0 1 0,0-1 0,0 1 0,-1-1 0,1 0 0,0 1 0,0-1 0,0 1 0,-1-1 0,1 0 0,0 1 0,0-1 0,-1 0 0,1 0 0,0 1 0,-1-1 0,1 0 0,0 1 0,-1-1 0,1 0 0,-1 0 0,1 0 0,0 0 0,-1 1 0,1-1 0,-1 0 0,1 0 0,-1 0 0,1 0 0,-1 0 0,-14-8 0,-10-19 0,-79-114 0,-188-239 0,243 320 0,-277-315 0,301 352 0,15 19 0,13 19 0,48 91 0,7 19 0,-11-6 0,53 151 0,-76-195 0,23 128 0,-37-129 0,-8-69 0,-1-12 0,-3-16 0,-7-3 0,-1 0 0,-2 1 0,-1 0 0,-18-27 0,2 2 0,-242-414 0,232 391 0,-33-53 0,100 199 0,178 398 0,-26 13 0,-170-459 0,-6-21 0,-4-18 0,-2 5 0,-1 0 0,0 1 0,-1-1 0,1 1 0,-2 0 0,1 0 0,-1 1 0,-8-11 0,-5-9 0,-164-240 0,72 110 0,85 119 0,-3-5 0,-1 2 0,-45-49 0,69 87 0,4 6 0,7 16 0,16 27 0,46 86 0,150 315 0,-217-446 0,-1 1 0,1 0 0,0 0 0,0-1 0,-1 1 0,1 0 0,-1 0 0,1 0 0,-1-1 0,0 1 0,0 0 0,0 0 0,0 2 0,-6-5 0,-6-14 0,-110-176 0,-152-256 0,270 438 0,-21-29 0,19 35 0,6 11 0,7 13 0,159 314 0,7 18 0,-169-345 0,107 249 0,-80-175 0,24 100 0,-53-175 0,0 0 0,-1-1 0,1 1 0,-1 0 0,0 0 0,-1 12 0,0-19 0,0 0 0,0 1 0,0-1 0,0 0 0,0 0 0,1 1 0,-1-1 0,0 0 0,0 1 0,-1-1 0,1 0 0,0 1 0,0-1 0,0 0 0,0 0 0,0 1 0,0-1 0,0 0 0,0 1 0,-1-1 0,1 0 0,0 0 0,0 0 0,0 1 0,0-1 0,-1 0 0,1 0 0,0 1 0,0-1 0,-1 0 0,1 0 0,0 0 0,0 0 0,-1 0 0,1 1 0,0-1 0,0 0 0,-1 0 0,1 0 0,0 0 0,-1 0 0,1 0 0,0 0 0,-1 0 0,1 0 0,0 0 0,0 0 0,-1 0 0,1 0 0,0 0 0,-1 0 0,1-1 0,0 1 0,0 0 0,-1 0 0,1 0 0,0 0 0,0 0 0,-1-1 0,1 1 0,0 0 0,0 0 0,-1 0 0,1-1 0,0 1 0,0 0 0,0 0 0,-1-1 0,-14-19 0,14 19 0,-298-466 0,190 289 0,68 115 0,10 16 0,1-1 0,3-2 0,-23-56 0,109 196 0,315 588 0,-64 2 0,-303-657 0,-7-23 0,0 0 0,0 0 0,0 0 0,0 0 0,0 0 0,0 0 0,-1 0 0,1 0 0,0 0 0,0 0 0,0 0 0,0 0 0,0 0 0,0 0 0,0 0 0,0 0 0,0 0 0,0 0 0,0 0 0,0 0 0,0 0 0,0 0 0,0 0 0,-1 0 0,1 0 0,0 0 0,0 0 0,0 1 0,0-1 0,0 0 0,0 0 0,0 0 0,0 0 0,0 0 0,0 0 0,0 0 0,0 0 0,0 0 0,0 0 0,0 0 0,0 0 0,0 0 0,0 1 0,-18-35 0,-363-614 0,354 607 0,-37-67 0,62 107 0,3 4 0,4 14 0,10 23 0,12 6 0,60 81 0,-52-80 0,46 55-1365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22.3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1307 1206 24575,'-2'-1'0,"0"0"0,0 0 0,0 0 0,0-1 0,0 1 0,1-1 0,-1 1 0,0-1 0,1 1 0,-1-1 0,1 0 0,-1 0 0,1 0 0,0 0 0,0 0 0,-1-2 0,-3-5 0,-59-75 0,-4 3 0,-149-140 0,213 218 0,0-1 0,0 1 0,0 0 0,0 1 0,0-1 0,-1 1 0,0-1 0,-7-1 0,11 3 0,0 1 0,-1 0 0,1 0 0,0 0 0,0-1 0,-1 1 0,1 0 0,0 1 0,0-1 0,-1 0 0,1 0 0,0 1 0,0-1 0,0 0 0,-1 1 0,1-1 0,0 1 0,0 0 0,0-1 0,0 1 0,0 0 0,0 0 0,0-1 0,0 1 0,0 0 0,1 0 0,-1 0 0,0 0 0,0 0 0,1 0 0,-1 0 0,1 1 0,-1-1 0,1 0 0,-1 0 0,1 0 0,0 1 0,-1-1 0,1 2 0,-3 12 0,1 0 0,1 1 0,0 15 0,-2 29 0,-10 82 0,13-141 0,0 0 0,0 0 0,0 0 0,0 0 0,0 0 0,0 0 0,-1 0 0,1 0 0,0 0 0,0 0 0,-1 0 0,1 0 0,-1 0 0,1 0 0,-1 0 0,1-1 0,-1 1 0,0 0 0,1 0 0,-1-1 0,0 1 0,1 0 0,-1-1 0,-1 2 0,1-2 0,0 0 0,0 0 0,0 0 0,0-1 0,0 1 0,0 0 0,0 0 0,0 0 0,0-1 0,0 1 0,0-1 0,0 1 0,0-1 0,0 1 0,0-1 0,0 1 0,1-1 0,-1 0 0,-1 0 0,-7-9 0,0 0 0,-15-21 0,17 21 0,-172-243 0,-22-30 0,171 240 0,24 33 0,0 0 0,-1 0 0,0 1 0,-1 0 0,-14-13 0,22 21 0,-1 1 0,1 0 0,0-1 0,-1 1 0,1 0 0,-1-1 0,1 1 0,-1 0 0,1-1 0,0 1 0,-1 0 0,1 0 0,-1 0 0,1-1 0,-1 1 0,1 0 0,-1 0 0,0 0 0,1 0 0,-1 0 0,1 0 0,-1 0 0,1 0 0,-1 0 0,1 0 0,-1 0 0,1 1 0,-1-1 0,1 0 0,-1 0 0,1 0 0,-1 1 0,1-1 0,-1 1 0,-4 18 0,9 28 0,12 44 0,81 360 0,-96-447 0,8 22 0,-9-25 0,0 0 0,0 0 0,1 0 0,-1 0 0,0 0 0,1 0 0,-1 0 0,1 0 0,-1-1 0,1 1 0,-1 0 0,1 0 0,0-1 0,0 1 0,-1 0 0,1-1 0,0 1 0,0-1 0,-1 1 0,3 0 0,-3-1 0,1 0 0,-1-1 0,1 1 0,-1-1 0,0 1 0,1 0 0,-1-1 0,1 1 0,-1-1 0,0 1 0,1-1 0,-1 1 0,0-1 0,0 1 0,1-1 0,-1 0 0,0 1 0,0-1 0,0 1 0,0-1 0,0 0 0,0 1 0,0-1 0,0 1 0,0-1 0,0 1 0,0-1 0,0-1 0,-2-18 0,2 19 0,-38-162 0,24 115 0,3 0 0,-9-81 0,19 51 0,1 59 0,1 55 0,25 295 0,-4-94 0,-22-236 0,1 0 0,-1 0 0,0 0 0,0 0 0,0 0 0,0 0 0,0 1 0,0-1 0,0 0 0,0 0 0,0 0 0,-1 0 0,1 0 0,0 0 0,-1 0 0,1 0 0,-1 0 0,1 0 0,-2 1 0,2-2 0,-1 0 0,0 0 0,1 0 0,-1-1 0,1 1 0,-1 0 0,0 0 0,1-1 0,-1 1 0,1 0 0,-1-1 0,1 1 0,-1-1 0,1 1 0,-1-1 0,1 1 0,-1-1 0,1 1 0,-1-1 0,1 1 0,0-1 0,-1 0 0,-27-49 0,26 44 0,-67-126 0,-7-15 0,-71-191 0,142 323 0,0 0 0,-4-28 0,8 43 0,1-1 0,0 1 0,0-1 0,-1 1 0,1-1 0,0 1 0,0 0 0,0-1 0,0 1 0,0-1 0,0 1 0,0-1 0,0 1 0,0-1 0,0 1 0,0-1 0,0 1 0,0-1 0,0 1 0,0-1 0,1 1 0,-1-1 0,0 1 0,0-1 0,0 1 0,1 0 0,-1-1 0,0 1 0,1-1 0,-1 1 0,0 0 0,1-1 0,-1 1 0,1 0 0,-1-1 0,0 1 0,1 0 0,-1 0 0,1 0 0,-1-1 0,1 1 0,-1 0 0,1 0 0,-1 0 0,1 0 0,-1 0 0,1 0 0,-1 0 0,0 0 0,1 0 0,-1 0 0,1 0 0,-1 0 0,1 0 0,-1 0 0,1 0 0,-1 1 0,1-1 0,-1 0 0,1 0 0,-1 0 0,1 1 0,-1-1 0,1 1 0,33 22 0,-30-19 0,568 494 0,-568-494 0,260 267 0,-257-262 0,-2-3 0,0-1 0,0 1 0,1-1 0,8 7 0,-14-12 0,1 1 0,0 0 0,-1-1 0,1 1 0,0-1 0,0 0 0,0 1 0,0-1 0,-1 0 0,1 1 0,0-1 0,0 0 0,0 0 0,0 0 0,0 0 0,0 0 0,0 0 0,0 0 0,0 0 0,-1 0 0,1 0 0,0 0 0,0-1 0,0 1 0,0 0 0,0-1 0,0 1 0,-1 0 0,1-1 0,0 1 0,0-1 0,-1 1 0,1-1 0,0 0 0,-1 1 0,1-1 0,0 0 0,-1 1 0,1-1 0,-1 0 0,1 0 0,0-1 0,7-13 0,-3 5 0,0 1 0,1 0 0,0 0 0,14-16 0,-17 23 0,0-1 0,0 0 0,1 1 0,0 0 0,-1-1 0,1 2 0,0-1 0,0 0 0,0 1 0,0-1 0,0 1 0,0 0 0,0 1 0,0-1 0,1 1 0,5 0 0,13 1 0,0 1 0,0 1 0,33 10 0,33 4 0,-86-17 0,0 0 0,0 0 0,0 0 0,0 0 0,1 0 0,-1-1 0,0 1 0,0-1 0,0 0 0,0 0 0,0 0 0,0 0 0,0 0 0,-1-1 0,1 1 0,0-1 0,-1 0 0,1 0 0,-1 0 0,0 0 0,1 0 0,-1 0 0,0-1 0,0 1 0,-1-1 0,1 1 0,0-1 0,-1 0 0,2-4 0,3-8 0,-1-1 0,-1 0 0,-1 0 0,3-26 0,1 1 0,-5 26 0,1-1 0,0 1 0,1-1 0,8-18 0,-11 31 0,-1 1 0,1 0 0,0 0 0,0-1 0,1 1 0,-1 0 0,0 0 0,1 0 0,-1 0 0,1 0 0,-1 0 0,1 1 0,0-1 0,0 1 0,0-1 0,0 1 0,0-1 0,0 1 0,0 0 0,1 0 0,-1 0 0,0 0 0,1 1 0,-1-1 0,0 1 0,1-1 0,-1 1 0,4 0 0,-3 0 0,-1 1 0,1 0 0,-1-1 0,0 1 0,1 0 0,-1 0 0,0 1 0,0-1 0,0 0 0,0 1 0,0-1 0,0 1 0,0 0 0,-1 0 0,1-1 0,0 1 0,1 3 0,23 43 0,-16-27 0,-3-8 0,-1 1 0,8 19 0,-13-31 0,0 1 0,-1-1 0,1 0 0,0 1 0,-1-1 0,1 0 0,-1 1 0,0-1 0,0 1 0,0-1 0,0 0 0,0 1 0,0-1 0,-1 1 0,1-1 0,-1 0 0,1 1 0,-1-1 0,0 0 0,0 0 0,0 1 0,0-1 0,-3 3 0,3-4 0,0-1 0,0 1 0,0 0 0,0-1 0,0 1 0,0-1 0,0 0 0,0 1 0,0-1 0,-1 0 0,1 0 0,0 0 0,0 1 0,0-1 0,0 0 0,0-1 0,-1 1 0,1 0 0,0 0 0,0 0 0,0-1 0,0 1 0,0 0 0,0-1 0,0 1 0,0-1 0,0 0 0,0 1 0,0-1 0,0 0 0,0 1 0,0-1 0,0 0 0,1 0 0,-1 0 0,0 0 0,1 0 0,-1 0 0,0 0 0,0-1 0,-3-4 0,1 0 0,0 0 0,0 0 0,0 0 0,-3-12 0,4 8 0,0 0 0,0 0 0,1-1 0,1 1 0,0-1 0,0 1 0,1 0 0,0-1 0,1 1 0,0 0 0,0 0 0,1 0 0,1 0 0,0 0 0,0 1 0,10-16 0,-10 18 0,1 1 0,0-1 0,1 1 0,-1 1 0,1-1 0,0 1 0,0-1 0,1 2 0,0-1 0,0 1 0,0 0 0,0 0 0,1 1 0,-1 0 0,1 1 0,0-1 0,-1 1 0,1 1 0,0 0 0,1 0 0,15 0 0,-21 1 0,0 0 0,0 1 0,-1-1 0,1 1 0,0-1 0,0 1 0,0 0 0,0 0 0,0 0 0,-1 1 0,1-1 0,-1 0 0,1 1 0,-1 0 0,1 0 0,-1 0 0,0 0 0,0 0 0,0 0 0,0 0 0,0 1 0,0-1 0,-1 1 0,1-1 0,-1 1 0,0 0 0,0-1 0,0 1 0,0 0 0,0 0 0,0 4 0,2 9 0,-2 0 0,0 1 0,0-1 0,-3 26 0,0-13 0,1-21 0,1 0 0,-2 0 0,1-1 0,-1 1 0,0 0 0,-1-1 0,0 0 0,0 1 0,0-1 0,-1 0 0,0-1 0,-1 1 0,1-1 0,-1 0 0,-1 0 0,1 0 0,-1-1 0,0 1 0,0-2 0,0 1 0,-1-1 0,-13 8 0,18-12 0,1 0 0,0 1 0,0-1 0,-1 0 0,1 0 0,-1 0 0,1 0 0,0 0 0,-1 0 0,1-1 0,0 1 0,-1 0 0,1-1 0,0 1 0,0-1 0,-1 1 0,1-1 0,0 1 0,0-1 0,0 0 0,0 0 0,0 0 0,0 0 0,0 1 0,0-1 0,0 0 0,0-1 0,0 1 0,1 0 0,-1 0 0,0 0 0,1 0 0,-1-1 0,1 1 0,-1 0 0,1 0 0,0-1 0,-1-1 0,-1-4 0,0 0 0,1 0 0,0 0 0,0 0 0,1 0 0,0-8 0,2 2 0,0 1 0,1-1 0,0 1 0,1 0 0,0 1 0,1-1 0,1 1 0,0-1 0,0 2 0,12-16 0,-8 12 0,1 0 0,1 1 0,1 0 0,0 1 0,0 1 0,28-19 0,-18 18 0,1 0 0,1 2 0,0 0 0,0 2 0,1 1 0,-1 1 0,2 1 0,-1 1 0,0 2 0,47 1 0,1 5 0,-1 3 0,116 27 0,-111-17 0,-1 4 0,0 3 0,-2 3 0,104 54 0,-162-72 0,1 1 0,-1 1 0,-1 0 0,0 1 0,26 26 0,-39-35 0,0 1 0,-1-1 0,1 0 0,-1 1 0,1 0 0,-1 0 0,0 0 0,-1 0 0,1 0 0,-1 0 0,1 0 0,-1 0 0,0 1 0,-1-1 0,1 0 0,-1 1 0,0-1 0,0 1 0,0-1 0,-1 0 0,1 1 0,-1-1 0,0 0 0,0 0 0,-1 1 0,1-1 0,-1 0 0,0 0 0,0-1 0,0 1 0,-1 0 0,-4 5 0,1-3 0,1 0 0,-2 0 0,1 0 0,-1-1 0,0 0 0,0 0 0,0-1 0,0 0 0,-1 0 0,0-1 0,0 0 0,0 0 0,0-1 0,0 0 0,-11 1 0,10-1 0,0-1 0,-1 0 0,1-1 0,-1 0 0,1-1 0,-1 0 0,1 0 0,-1-1 0,1 0 0,0-1 0,0 0 0,0 0 0,-12-7 0,17 7 0,1 0 0,-1 0 0,1 0 0,0-1 0,0 1 0,0-1 0,0 0 0,1 0 0,-1 0 0,1 0 0,0 0 0,0 0 0,1-1 0,-1 1 0,0-6 0,-2-10 0,-5-41 0,9 55 0,-2-7 0,1 1 0,0-1 0,1 1 0,1-1 0,1-12 0,-1 22 0,0-1 0,0 1 0,0-1 0,1 1 0,-1-1 0,1 1 0,0 0 0,0 0 0,0 0 0,0 0 0,1 0 0,-1 0 0,1 0 0,0 1 0,0-1 0,-1 1 0,2 0 0,-1 0 0,0 0 0,0 0 0,5-1 0,3-1 0,1 0 0,0 1 0,0 0 0,0 1 0,17-2 0,-23 4 0,0-1 0,1 1 0,-1 0 0,0 1 0,0 0 0,0-1 0,1 2 0,-1-1 0,0 1 0,-1 0 0,1 0 0,8 5 0,-12-6 0,1 1 0,-1 0 0,0-1 0,0 1 0,0 0 0,0 0 0,-1 0 0,1 0 0,-1 0 0,1 1 0,-1-1 0,0 0 0,0 1 0,0-1 0,0 1 0,0-1 0,0 1 0,0 4 0,-1-3 0,0 0 0,0 1 0,-1-2 0,1 1 0,-1 0 0,0 0 0,0 0 0,-1 0 0,1 0 0,-1-1 0,-2 6 0,-4 2 0,1 1 0,-2-2 0,0 1 0,0-1 0,0 0 0,-15 10 0,-124 92 0,120-93 0,1-2 0,-2-1 0,-51 20 0,74-34 0,0 0 0,-1 0 0,1 0 0,0-1 0,0 0 0,-1 0 0,1-1 0,-1 0 0,1 0 0,-1 0 0,1-1 0,0 0 0,-1 0 0,1-1 0,-8-2 0,7 0 0,-1 0 0,1 0 0,0-1 0,1 0 0,-1 0 0,1 0 0,0-1 0,0 0 0,1 0 0,-1-1 0,-5-10 0,-12-15 0,2-1 0,-24-53 0,40 73 0,0 0 0,0-1 0,1 0 0,1 0 0,1 0 0,0 0 0,0 0 0,2 0 0,-1 0 0,3-19 0,-1 28 0,1 1 0,-1 0 0,0 0 0,1 0 0,0 0 0,0 0 0,0 0 0,1 0 0,-1 1 0,1-1 0,0 1 0,0 0 0,0 0 0,0 0 0,0 0 0,1 0 0,-1 1 0,1-1 0,0 1 0,0 0 0,7-2 0,-5 1 0,0 1 0,-1 0 0,1 0 0,0 1 0,0 0 0,0 0 0,0 0 0,0 1 0,0 0 0,0 0 0,0 0 0,0 1 0,0 0 0,0 0 0,8 3 0,-13-3 0,1-1 0,-1 1 0,1 0 0,-1 0 0,1 1 0,-1-1 0,0 0 0,1 0 0,-1 1 0,0-1 0,0 0 0,0 1 0,0-1 0,0 1 0,0 0 0,-1-1 0,1 1 0,0 0 0,-1-1 0,1 1 0,-1 0 0,0 0 0,0-1 0,1 1 0,-1 0 0,0 0 0,0 0 0,-1-1 0,1 1 0,0 0 0,-1 0 0,1-1 0,-1 1 0,1 0 0,-1-1 0,-1 3 0,-3 9 0,-1 0 0,0 0 0,-13 18 0,11-19 0,-8 14 0,-1-1 0,-1-1 0,-1 0 0,-1-1 0,-2-2 0,-37 31 0,57-50 0,0 0 0,-1 0 0,1-1 0,-1 1 0,0-1 0,1 0 0,-1 1 0,0-1 0,0-1 0,1 1 0,-1 0 0,0-1 0,0 1 0,0-1 0,0 0 0,0 0 0,0 0 0,0 0 0,0-1 0,0 1 0,-5-3 0,5 2 0,0-1 0,0 0 0,-1 0 0,2-1 0,-1 1 0,0 0 0,0-1 0,1 0 0,-1 0 0,1 0 0,0 0 0,0 0 0,0 0 0,0 0 0,1-1 0,-1 1 0,0-4 0,-10-26 0,2 0 0,-9-46 0,17 63 0,0 0 0,1-1 0,0 1 0,2 0 0,-1 0 0,2-1 0,4-17 0,-26 85 0,18-46 0,-1 1 0,1-1 0,-1 0 0,0 0 0,-1 0 0,1 0 0,-1-1 0,0 1 0,0-1 0,-5 4 0,8-8 0,0 1 0,0-1 0,1 0 0,-1 0 0,0 1 0,0-1 0,0 0 0,0 0 0,1 0 0,-1 0 0,0 0 0,0 0 0,0 0 0,0 0 0,0 0 0,1-1 0,-1 1 0,0 0 0,0 0 0,0-1 0,1 1 0,-1-1 0,0 1 0,0-1 0,1 1 0,-1-1 0,0 1 0,1-1 0,-1 1 0,1-1 0,-1 0 0,0 1 0,1-1 0,0 0 0,-1 0 0,1 1 0,-1-1 0,1 0 0,0 0 0,0 0 0,-1 1 0,1-1 0,0 0 0,0 0 0,0 0 0,0-1 0,-1-4 0,0 1 0,0-1 0,0 0 0,1 0 0,0-8 0,2 4 0,-1 1 0,1 0 0,1-1 0,0 1 0,0 0 0,0 1 0,1-1 0,1 0 0,0 1 0,0 0 0,0 0 0,12-13 0,-13 18 0,0-1 0,0 1 0,0 0 0,0 0 0,1 0 0,-1 0 0,1 1 0,-1-1 0,1 1 0,0 1 0,0-1 0,0 1 0,0-1 0,0 1 0,1 1 0,-1-1 0,0 1 0,0 0 0,0 0 0,1 1 0,-1-1 0,0 1 0,0 0 0,0 0 0,5 3 0,-7-3 0,0 0 0,-1 0 0,1 0 0,-1 1 0,0-1 0,1 1 0,-1-1 0,0 1 0,0 0 0,0 0 0,0 0 0,0 0 0,0 0 0,-1 0 0,1 1 0,-1-1 0,1 0 0,0 4 0,0-1 0,-1 1 0,1-1 0,-1 1 0,0-1 0,-1 1 0,0-1 0,1 1 0,-2 9 0,-3 6 0,0 0 0,-1 0 0,-13 32 0,18-53 0,-6 16 0,-1-1 0,0 1 0,-1-2 0,-1 1 0,-11 14 0,19-28 0,1 0 0,-1 0 0,0 0 0,0 0 0,1 0 0,-1 0 0,0 0 0,0-1 0,0 1 0,0 0 0,0 0 0,-1-1 0,1 1 0,0-1 0,0 1 0,0-1 0,-1 1 0,1-1 0,-2 1 0,2-2 0,0 1 0,0 0 0,1-1 0,-1 1 0,0 0 0,1-1 0,-1 1 0,1-1 0,-1 1 0,1-1 0,-1 1 0,1-1 0,-1 0 0,1 1 0,-1-1 0,1 0 0,0 1 0,-1-1 0,1 0 0,0 1 0,0-1 0,-1 0 0,1-1 0,-1-4 0,0-1 0,0 1 0,1 0 0,0-1 0,0 1 0,1-10 0,3 0 0,0 1 0,1-1 0,1 1 0,0 0 0,1 0 0,1 1 0,18-26 0,-2 7 0,57-58 0,-53 63 0,1 1 0,45-31 0,-65 51 0,0 1 0,1 0 0,0 0 0,0 1 0,1 1 0,-1-1 0,1 2 0,0-1 0,0 2 0,0 0 0,0 0 0,23-1 0,-29 4 0,0 0 0,0 1 0,0-1 0,-1 1 0,1 0 0,0 0 0,-1 0 0,0 0 0,0 1 0,1 0 0,-1 0 0,-1 0 0,1 0 0,0 1 0,-1-1 0,0 1 0,0 0 0,5 7 0,-6-7 0,0-1 0,0 1 0,0 0 0,0 0 0,0 0 0,-1 0 0,1 0 0,-1 0 0,0 0 0,-1 0 0,1 0 0,-1 1 0,0-1 0,0 0 0,0 0 0,0 0 0,-1 1 0,1-1 0,-1 0 0,0 0 0,-4 8 0,-1-2 0,-1 0 0,-1-1 0,1 0 0,-1 0 0,-1 0 0,0-1 0,0-1 0,-1 0 0,0 0 0,0 0 0,0-1 0,-12 4 0,-5 2 0,0-1 0,-1-2 0,-51 12 0,71-20 0,0 1 0,-1-1 0,1 0 0,0 0 0,-1-1 0,1-1 0,-1 1 0,1-1 0,0-1 0,-12-2 0,16 2 0,0 0 0,0 0 0,0 0 0,1 0 0,-1-1 0,1 0 0,0 1 0,-1-1 0,1 0 0,0-1 0,1 1 0,-1-1 0,1 1 0,-1-1 0,1 0 0,0 1 0,0-1 0,1 0 0,-1 0 0,1-1 0,0 1 0,-1-5 0,-2-14 0,1-1 0,0 1 0,2-1 0,1 1 0,0-1 0,2 0 0,1 1 0,1 0 0,1 0 0,0 0 0,2 0 0,1 1 0,1 0 0,0 0 0,2 1 0,1 1 0,0 0 0,1 0 0,2 1 0,-1 1 0,2 0 0,1 2 0,0-1 0,1 2 0,0 0 0,1 2 0,1 0 0,24-12 0,-25 16 0,0 0 0,1 2 0,0 0 0,0 1 0,1 1 0,-1 1 0,1 1 0,0 1 0,0 0 0,0 2 0,39 4 0,-44-2 0,-1 1 0,1 0 0,-1 2 0,0 0 0,-1 0 0,1 1 0,-1 1 0,0 0 0,-1 1 0,0 1 0,0 0 0,-1 1 0,0 0 0,0 1 0,-1 0 0,14 19 0,-7-5 0,-1 1 0,-1 1 0,15 33 0,-25-45 0,0-1 0,-1 2 0,-1-1 0,0 0 0,-1 1 0,0 0 0,-2 0 0,1 15 0,-7 8 0,3-35 0,1 1 0,0 0 0,1 0 0,-1 1 0,1-1 0,0 0 0,1 7 0,0-10 0,0 0 0,0 0 0,0 0 0,0 0 0,0 0 0,0 0 0,0 0 0,1 0 0,-1 0 0,1-1 0,-1 1 0,1-1 0,0 1 0,0-1 0,0 1 0,-1-1 0,1 0 0,0 0 0,0 0 0,1 0 0,1 0 0,7 3 0,-10-4 0,-1 0 0,1 0 0,0 1 0,-1-1 0,1 0 0,0 1 0,-1-1 0,1 0 0,-1 1 0,1-1 0,-1 1 0,1-1 0,-1 1 0,1-1 0,-1 1 0,0-1 0,1 1 0,-1-1 0,0 1 0,1-1 0,-1 1 0,0 0 0,0-1 0,1 1 0,-1 1 0,2 1 0,0 0 0,1 0 0,-1-1 0,1 1 0,-1-1 0,1 1 0,0-1 0,0 0 0,0 0 0,0 0 0,0 0 0,1-1 0,-1 1 0,0-1 0,1 0 0,-1 0 0,1 0 0,0 0 0,5 0 0,11 1 0,1-1 0,26-2 0,-25 1 0,19-2 0,-29 0 0,1 1 0,0 1 0,-1 0 0,1 0 0,-1 2 0,1-1 0,-1 2 0,14 3 0,-25-6 0,1 1 0,-1-1 0,0 1 0,1-1 0,-1 1 0,0 0 0,0-1 0,1 1 0,-1 0 0,0 0 0,0 0 0,0 0 0,0 0 0,0 0 0,0 0 0,0 0 0,0 1 0,0-1 0,-1 0 0,1 0 0,0 1 0,-1-1 0,1 0 0,-1 1 0,0-1 0,1 1 0,-1-1 0,0 1 0,0-1 0,0 1 0,0-1 0,0 0 0,0 1 0,0-1 0,-1 1 0,1-1 0,0 1 0,-1-1 0,1 0 0,-2 3 0,-1 1 0,1-1 0,-1 1 0,0-1 0,-1 0 0,1 0 0,-6 5 0,9-9 0,11-11-1365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54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0 24575,'-3'0'0,"-2"4"0,4 0 0,6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33.0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4133 1608 24575,'3'1'0,"1"-1"0,-1 0 0,0 0 0,0 0 0,0 0 0,1-1 0,-1 1 0,0-1 0,0 0 0,0 0 0,0 0 0,0 0 0,0 0 0,0-1 0,0 1 0,-1-1 0,1 0 0,0 0 0,-1 0 0,1 0 0,-1 0 0,0-1 0,0 1 0,0-1 0,0 1 0,0-1 0,-1 0 0,1 1 0,-1-1 0,0 0 0,1 0 0,-1 0 0,-1-1 0,2-3 0,54-156 0,-56 161 0,0 1 0,0-1 0,1 1 0,-1 0 0,1-1 0,0 1 0,-1 0 0,1 0 0,0-1 0,-1 1 0,1 0 0,2-2 0,-3 3 0,1 0 0,-1-1 0,1 1 0,-1 0 0,0 0 0,1 0 0,-1 0 0,0 0 0,1 0 0,-1-1 0,1 1 0,-1 0 0,1 0 0,-1 0 0,0 1 0,1-1 0,-1 0 0,1 0 0,-1 0 0,0 0 0,1 0 0,-1 0 0,0 0 0,1 1 0,-1-1 0,1 0 0,-1 0 0,1 1 0,2 3 0,1 0 0,0 0 0,-1 0 0,0 0 0,4 8 0,5 5 0,9 9 0,-6-9 0,23 33 0,-35-44 0,1 1 0,-1-1 0,0 1 0,0-1 0,-1 1 0,0 0 0,0 0 0,-1 0 0,2 13 0,-1 14 0,-2 0 0,-1-1 0,-1 1 0,-2 0 0,-13 49 0,15-73 0,-1-1 0,0 0 0,-1 0 0,0 0 0,-1 0 0,0 0 0,0-1 0,-1 0 0,0 0 0,0 0 0,-1-1 0,0 0 0,0 0 0,0-1 0,-1 0 0,0 0 0,-1-1 0,1 0 0,-1-1 0,0 1 0,0-2 0,0 1 0,-12 2 0,15-5 0,0 0 0,0 0 0,0 0 0,-1-1 0,1 0 0,0-1 0,0 1 0,0-1 0,0 0 0,0 0 0,0-1 0,1 0 0,-1 0 0,0 0 0,1-1 0,-1 0 0,1 0 0,0 0 0,-8-7 0,-4-5 0,0-2 0,1 0 0,-25-35 0,23 29 0,-41-54 0,3-3 0,4-2 0,4-2 0,-73-175 0,114 240 0,2 0 0,0-1 0,0 0 0,2 0 0,1 0 0,0-1 0,1 1 0,3-27 0,-1 39 0,1 1 0,-1-1 0,1 1 0,0-1 0,1 1 0,0 0 0,0-1 0,0 1 0,1 1 0,8-12 0,-8 13 0,0 1 0,0 1 0,0-1 0,1 0 0,-1 1 0,1 0 0,0 0 0,0 0 0,0 1 0,0 0 0,0 0 0,0 0 0,1 0 0,-1 1 0,1 0 0,8 0 0,-7 1 0,0 0 0,0 1 0,0 0 0,0 0 0,0 1 0,0 0 0,0 0 0,-1 0 0,1 1 0,-1 0 0,1 1 0,-1-1 0,0 1 0,0 0 0,-1 1 0,1-1 0,-1 1 0,0 0 0,5 7 0,3 4 0,0 0 0,-1 1 0,-1 1 0,0 0 0,12 28 0,-18-32 0,0 1 0,-1-1 0,-1 1 0,0 0 0,1 28 0,-5 79 0,-1-58 0,1-24 0,-2 0 0,-1 0 0,-3-1 0,-1 0 0,-1 0 0,-3 0 0,-1-1 0,-31 62 0,40-93 0,0 0 0,0 0 0,0-1 0,-1 1 0,0-1 0,-1 0 0,1 0 0,-1-1 0,0 1 0,-12 7 0,15-12 0,1 0 0,-1 0 0,1 0 0,-1 0 0,1 0 0,-1-1 0,0 1 0,1-1 0,-1 1 0,0-1 0,0 0 0,1 0 0,-1-1 0,0 1 0,1 0 0,-1-1 0,0 0 0,1 1 0,-1-1 0,1 0 0,-1 0 0,1-1 0,-1 1 0,1 0 0,0-1 0,0 1 0,-1-1 0,1 0 0,0 0 0,1 0 0,-1 0 0,0 0 0,1 0 0,-3-5 0,-8-11 0,1 0 0,0-1 0,2 0 0,-13-37 0,-18-87 0,31 97 0,1-1 0,2-1 0,2 1 0,3-1 0,5-56 0,-2 80 0,1 0 0,1 1 0,2 0 0,0 0 0,1 0 0,2 1 0,0 0 0,1 1 0,1 0 0,1 0 0,1 1 0,21-25 0,-30 40 0,0 1 0,0-1 0,1 1 0,0 0 0,0 0 0,0 1 0,0-1 0,0 1 0,0 0 0,10-3 0,-12 5 0,0 0 0,0 1 0,0 0 0,0 0 0,0-1 0,1 2 0,-1-1 0,0 0 0,0 1 0,0-1 0,0 1 0,0 0 0,-1 0 0,1 0 0,0 0 0,0 1 0,0-1 0,-1 1 0,1 0 0,-1-1 0,0 1 0,5 4 0,5 6 0,-6-6 0,-1-1 0,1 0 0,0-1 0,0 1 0,13 6 0,-16-10 0,-1 0 0,1 0 0,-1 0 0,1-1 0,0 1 0,0-1 0,-1 0 0,1 0 0,0 0 0,-1 0 0,1-1 0,0 1 0,-1-1 0,1 1 0,0-1 0,-1 0 0,1 0 0,-1 0 0,1 0 0,4-3 0,0-1 0,0-1 0,-1 1 0,1-1 0,-1 0 0,0-1 0,-1 1 0,1-1 0,-1 0 0,-1 0 0,1-1 0,-1 0 0,-1 1 0,1-2 0,-1 1 0,-1 0 0,1 0 0,-2-1 0,2-11 0,1-10 0,-2-1 0,-2 1 0,-5-58 0,4 81 0,-1 1 0,0 0 0,0 0 0,0 0 0,-1 0 0,1 0 0,-1 1 0,-1-1 0,1 1 0,-1-1 0,0 1 0,0 1 0,-6-6 0,-5-4 0,-1 0 0,-31-20 0,42 31 0,0 0 0,1 0 0,-2 0 0,1 1 0,0 0 0,0 0 0,-1 0 0,1 1 0,-1 0 0,1 0 0,-1 0 0,0 1 0,1-1 0,-1 1 0,0 1 0,1-1 0,-1 1 0,0 0 0,1 0 0,-11 4 0,0 3 0,-1 1 0,1 0 0,1 1 0,0 0 0,-15 14 0,14-11 0,0 0 0,-2-1 0,-19 10 0,32-20 0,-1 1 0,0-1 0,0 0 0,0-1 0,0 1 0,0-1 0,0-1 0,0 1 0,0-1 0,-11-1 0,13 1 0,1-1 0,-1 1 0,0-1 0,1 0 0,-1-1 0,1 1 0,0-1 0,-1 1 0,1-1 0,0 0 0,0 0 0,0 0 0,0-1 0,1 1 0,-1-1 0,0 1 0,1-1 0,-4-6 0,-18-31 0,-34-85 0,52 111 0,0 1 0,-1-1 0,0 1 0,-2 1 0,1 0 0,-14-14 0,22 26 0,0-1 0,0 1 0,0 0 0,0 0 0,0 0 0,0 0 0,-1 0 0,1 0 0,0 0 0,0 0 0,0 0 0,0 0 0,0 0 0,0 0 0,-1-1 0,1 1 0,0 0 0,0 0 0,0 0 0,0 0 0,0 0 0,0 0 0,0-1 0,0 1 0,0 0 0,0 0 0,0 0 0,0 0 0,0 0 0,0-1 0,0 1 0,0 0 0,0 0 0,0 0 0,0 0 0,0 0 0,0-1 0,0 1 0,0 0 0,0 0 0,0 0 0,0 0 0,0 0 0,0 0 0,0-1 0,0 1 0,0 0 0,1 0 0,-1 0 0,0 0 0,0 0 0,0 0 0,0 0 0,0-1 0,0 1 0,0 0 0,1 0 0,-1 0 0,0 0 0,0 0 0,0 0 0,15 1 0,18 6 0,53 21 0,-60-18 0,1-1 0,0-1 0,0-2 0,1 0 0,54 3 0,-45-9 0,51-2 0,-87 2 0,0 0 0,0 0 0,0 0 0,-1 0 0,1 0 0,0 0 0,0-1 0,-1 1 0,1 0 0,0 0 0,0 0 0,-1-1 0,1 1 0,0 0 0,-1-1 0,1 1 0,0-1 0,-1 1 0,1-1 0,0 1 0,-1-1 0,1 1 0,-1-1 0,1 1 0,0-2 0,-1 1 0,0 0 0,0 0 0,-1 0 0,1 0 0,0 0 0,-1 1 0,1-1 0,0 0 0,-1 0 0,1 1 0,-1-1 0,1 0 0,-1 0 0,1 1 0,-1-1 0,1 0 0,-1 1 0,-1-1 0,-35-25 0,-12 4 0,0 2 0,-1 2 0,-1 2 0,-59-10 0,59 18 0,1 2 0,-102 3 0,21 1 0,121 0 0,0-1 0,1 1 0,-1-2 0,1 1 0,0-1 0,0-1 0,0 0 0,1 0 0,0 0 0,0-1 0,-12-12 0,-7-2 0,-86-74 0,104 87 0,1 1 0,-1-1 0,0 2 0,0-1 0,0 1 0,-1 1 0,-18-6 0,22 8 0,1 1 0,-1 0 0,0 1 0,0-1 0,1 1 0,-1 0 0,0 1 0,0-1 0,1 1 0,-1 1 0,0-1 0,1 1 0,-1-1 0,1 2 0,-11 4 0,-4 6 0,0 1 0,0 1 0,-21 21 0,-21 16 0,53-47 0,1 1 0,-1-2 0,1 1 0,-1-1 0,-1 0 0,1-1 0,0 0 0,-1-1 0,-16 3 0,-6-2 0,-54-3 0,60-1 0,0 1 0,0 1 0,-31 5 0,-2 3 0,-2-3 0,1-3 0,-76-6 0,25 1 0,63 2 0,0 1 0,-1-2 0,-78-12 0,86 8 0,-1 0 0,0 3 0,1 2 0,-47 5 0,80-4 0,0 1 0,0 0 0,0 0 0,0 1 0,0 0 0,0 1 0,1 0 0,-1 0 0,1 0 0,0 1 0,0 0 0,-9 10 0,6-7 0,-1 0 0,0 0 0,0-1 0,-14 7 0,13-8 0,1 0 0,-21 16 0,23-15 0,0 0 0,-1-1 0,0-1 0,-18 9 0,-116 49 0,118-50 0,2 1 0,-1 1 0,-36 31 0,-13 7 0,59-43 0,2 1 0,-1 1 0,1-1 0,-20 25 0,29-31 0,-61 58 0,45-44 0,0 0 0,-31 40 0,11 1 0,3 1 0,-49 112 0,81-161 0,1 0 0,1 1 0,1 0 0,-1-1 0,0 24 0,3-22 0,-2 0 0,0 0 0,0 0 0,-8 23 0,-2-7 0,2-7 0,0 0 0,2 1 0,1 0 0,1 0 0,1 0 0,1 1 0,-1 27 0,5-38 0,1 10 0,-1 1 0,-2-1 0,-7 46 0,3-39 0,2 1 0,2 0 0,1 0 0,6 60 0,-3-72 0,2 0 0,12 38 0,3 15 0,28 142 0,-44-207 0,-1-1 0,1 1 0,0-1 0,1 0 0,0 0 0,0 0 0,0 0 0,1-1 0,9 10 0,6 4 0,32 24 0,-13-12 0,51 38 0,-39-32 0,397 324 0,-259-215 0,-188-145 0,1 0 0,0-1 0,0 1 0,-1-1 0,1 0 0,0 1 0,1-1 0,-1 0 0,0 0 0,0 0 0,0-1 0,1 1 0,-1-1 0,0 1 0,0-1 0,1 1 0,-1-1 0,1 0 0,-1 0 0,0-1 0,1 1 0,-1 0 0,0-1 0,1 1 0,-1-1 0,0 0 0,0 0 0,0 0 0,1 0 0,-1 0 0,0 0 0,2-2 0,-1 2 0,0 0 0,1-1 0,-1 1 0,0 1 0,1-1 0,-1 1 0,1-1 0,0 1 0,-1 0 0,1 0 0,-1 0 0,1 1 0,-1-1 0,1 1 0,-1 0 0,7 2 0,6 4 0,0 0 0,18 11 0,-15-8 0,91 49 0,-2 4 0,120 94 0,-121-84 0,-20-15 0,-71-46 0,21 16 0,66 36 0,-62-42 0,67 31 0,-92-47 0,0 0 0,0-1 0,1-1 0,0 0 0,18 1 0,20 4 0,-42-6 0,0-1 0,0 0 0,27 0 0,-35-2 0,0-1 0,-1 1 0,1-1 0,-1 0 0,1-1 0,-1 1 0,0-1 0,0 0 0,1 0 0,-1 0 0,0 0 0,-1-1 0,1 0 0,0 0 0,5-5 0,1-3 0,-1 0 0,0 0 0,-1-1 0,0 0 0,-1 0 0,-1-1 0,1 0 0,-2 0 0,0 0 0,-1-1 0,6-28 0,-10 38 0,0 0 0,0 1 0,0-1 0,0 0 0,-1 0 0,0 0 0,1 0 0,-1 0 0,-1 0 0,1 0 0,-1 1 0,1-1 0,-1 0 0,0 1 0,0 0 0,-1-1 0,1 1 0,-1 0 0,1 0 0,-1 0 0,0 1 0,0-1 0,0 1 0,-1-1 0,1 1 0,-1 0 0,1 0 0,-1 1 0,1-1 0,-1 1 0,0 0 0,-6-2 0,-11 0 0,0 0 0,0 1 0,0 0 0,-41 4 0,35-1 0,-11 1 0,7-1 0,-48-3 0,68 1 0,0-1 0,0-1 0,0 1 0,1-2 0,-1 1 0,1-1 0,-20-11 0,-24-18 0,1-2 0,2-2 0,-67-64 0,53 45 0,48 43 0,1 0 0,0-1 0,1-1 0,0-1 0,1 0 0,-14-22 0,11 16 0,15 20 0,-1 0 0,1 0 0,0 0 0,0-1 0,0 1 0,0-1 0,0 0 0,0 0 0,1 1 0,0-1 0,-1 0 0,1 0 0,0 0 0,-1-6 0,2 8 0,0 1 0,0-1 0,0 1 0,0-1 0,0 1 0,0 0 0,0-1 0,1 1 0,-1-1 0,0 1 0,0-1 0,0 1 0,0-1 0,1 1 0,-1 0 0,0-1 0,0 1 0,1 0 0,-1-1 0,0 1 0,1 0 0,-1-1 0,1 1 0,-1 0 0,0-1 0,1 1 0,-1 0 0,1 0 0,-1 0 0,0 0 0,2-1 0,12 7 0,-11-4 0,-1 1 0,1-1 0,-1 0 0,1 1 0,-1 0 0,0-1 0,0 1 0,2 4 0,-4-6 0,1 0 0,-1 0 0,0 1 0,1-1 0,-1 0 0,0 0 0,0 1 0,0-1 0,0 0 0,0 0 0,0 1 0,0-1 0,0 0 0,-1 0 0,1 1 0,0-1 0,-1 0 0,1 0 0,-1 0 0,1 0 0,-1 1 0,0-1 0,0 1 0,-1-1 0,0 1 0,0-1 0,0 1 0,0-1 0,0 0 0,0 0 0,0 0 0,0 0 0,0 0 0,-1 0 0,-3 0 0,-7 1 0,0 0 0,0-1 0,-22-2 0,27 1 0,-26 0 0,23 0 0,-1 1 0,0-1 0,0-1 0,0 0 0,1-1 0,-1 0 0,1 0 0,-1-2 0,1 1 0,0-1 0,-18-10 0,-40-33 0,-86-53 0,152 99 27,1-1-1,-1 1 0,0-1 0,0 1 1,0 0-1,0 0 0,0 0 0,0 1 1,0-1-1,0 1 0,0-1 0,-4 1 1,6 1-81,0-1 1,0 1 0,0-1-1,-1 1 1,1 0 0,0-1-1,0 1 1,0 0 0,1 0-1,-1 0 1,0-1 0,0 1-1,0 0 1,0 0 0,1 0-1,-1 1 1,1-1 0,-1 0-1,1 0 1,-1 0 0,1 0-1,-1 0 1,1 1 0,0-1-1,0 0 1,0 0 0,0 1-1,0-1 1,0 0 0,0 0-1,0 2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34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24575,'4'6'0,"1"0"0,-1-1 0,1 0 0,0 0 0,9 8 0,-11-11 0,18 13 0,1 0 0,0-2 0,1 0 0,1-2 0,0 0 0,42 11 0,9 6 0,328 152 0,-206-88 0,308 140 0,-495-227 0,5 2 0,0 0 0,22 7 0,-48 22 0,7-9 0,0 0 0,3 0 0,0 0 0,1 0 0,2 1 0,9 46 0,-6-55 0,1-2 0,1 1 0,16 30 0,8 18 0,-25-51-1365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7.14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455 231,'156'-7,"237"-41,-118 9,463-65,-675 91,-45 6,-19 2,-35 0,-67 2,-142 15,141-5,-1002 125,905-111,108-15,56-1,-43 12,36-7,-4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36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24575,'16'1'0,"-1"0"0,0 1 0,0 1 0,0 0 0,0 1 0,15 6 0,85 42 0,-70-30 0,409 179 0,289 149 0,-644-288-1365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38.5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626 485 24575,'0'787'0,"-2"-770"0,-2-14 0,-12-21 0,9 7 0,-353-448 0,124 177 0,681 756 0,-335-365 0,835 792-923,-922-878 906,-15-16 36,-1 1 0,1-1 0,0 0 0,0-1 0,1 0 0,0 0 0,0 0 0,10 3 0,-18-8-11,-1-1-1,1 0 1,0 0-1,-1 0 1,1 0-1,-1 1 1,1-1-1,-1 0 1,1 0 0,-1 0-1,1 0 1,0 0-1,-1 0 1,1-1-1,-1 1 1,1 0-1,-1 0 1,1 0 0,-1 0-1,1-1 1,-1 1-1,1 0 1,-1 0-1,1-1 1,-1 1-1,1 0 1,-1-1 0,1 0-1,4-17 218,-11-28 82,5 37-289,-22-108-18,-52-160 0,-62-106 0,125 350 0,-227-536-497,101 253 293,115 263 204,9 23 0,1-2 0,-15-51 0,28 83 3,0 0-1,0-1 1,0 1 0,-1 0-1,1-1 1,0 1 0,0-1-1,0 1 1,0 0 0,0-1-1,0 1 1,-1-1 0,1 1-1,0 0 1,0-1 0,0 1-1,1-1 1,-1 1 0,0 0-1,0-1 1,0 1 0,0 0-1,0-1 1,0 1 0,0-1-1,1 1 1,-1 0 0,0-1-1,0 1 1,0 0 0,1-1-1,-1 1 1,0 0 0,1 0-1,-1-1 1,0 1 0,1 0-1,-1 0 1,0 0 0,1-1-1,16 9 240,17 22 108,-13-8-350,218 207 0,245 139-372,18-22-243,-179-126 442,7-3 173,-327-214 20,1-1 0,-1 0 0,1 0 0,-1-1 0,1 1 0,0-1 0,0 0 0,7 2 0,-11-3-2,1 0 0,-1 0 0,1 0 0,-1 0 0,1 0 0,-1-1 0,1 1 0,-1 0 0,1 0 0,-1 0 0,1 0 0,-1 0 0,0-1-1,1 1 1,-1 0 0,1 0 0,-1-1 0,0 1 0,1 0 0,-1-1 0,1 1 0,-1 0 0,0-1 0,0 1 0,1-1 0,-1 0 0,1 0 15,-1-1 0,0 1 1,0-1-1,1 1 0,-1-1 0,0 1 1,-1-1-1,1 1 0,0-1 1,0 1-1,-1-1 0,1 1 0,-1-2 1,-69-169 2,21 58-43,-110-353 7,120 342 0,7 25 0,-118-413 0,148 504 0,1 5 0,1 0 0,-1 0 0,0 1 0,-1-1 0,1 0 0,-1 1 0,-3-7 0,2 11 0,0 9 0,1 12 0,4 43 0,3 0 0,3 1 0,22 85 0,-3-11 0,14 168 0,-13 1 0,-14 314 0,-14-591 0,1-21 0,-1 0 0,1 0 0,-2 0 0,0 0 0,0 0 0,-1-1 0,0 1 0,-1-1 0,-5 15 0,7-25 0,1 1 0,0 0 0,0-1 0,-1 1 0,1 0 0,0-1 0,-1 1 0,1-1 0,-1 1 0,1-1 0,-1 1 0,1-1 0,-1 1 0,1-1 0,-1 0 0,1 1 0,-1-1 0,1 0 0,-1 1 0,0-1 0,1 0 0,-1 0 0,0 1 0,1-1 0,-1 0 0,0 0 0,1 0 0,-1 0 0,0 0 0,1 0 0,-1 0 0,0 0 0,1 0 0,-1 0 0,0-1 0,1 1 0,-1 0 0,1 0 0,-1-1 0,0 1 0,1 0 0,-1-1 0,1 1 0,-1 0 0,1-1 0,-1 1 0,1-1 0,-1 1 0,1-1 0,-1 1 0,1-1 0,0 1 0,-1-1 0,1 0 0,0 1 0,-1-1 0,1 1 0,0-2 0,-22-43 0,20 40 0,-243-481 0,168 346 0,-37-66 159,-228-467-1683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43.2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22 265 24575,'-1'-31'0,"1"19"0,-1-1 0,1 1 0,1 0 0,0-1 0,1 1 0,4-18 0,-1 24 0,-2 13 0,0 14 0,-7 357 0,-2-234 0,-3 697 0,8-1034 0,-11-412 0,9 546 0,-2-172 0,5 228 0,0-1 0,1 1 0,-1 0 0,1-1 0,0 1 0,0-1 0,0 1 0,0 0 0,0 0 0,1-1 0,0 1 0,2-3 0,-3 5 0,0 0 0,0 0 0,0 0 0,0 1 0,0-1 0,0 0 0,0 1 0,0-1 0,0 1 0,0-1 0,1 1 0,-1 0 0,0 0 0,0-1 0,1 1 0,-1 0 0,0 0 0,0 0 0,1 0 0,-1 0 0,0 0 0,0 1 0,0-1 0,1 0 0,-1 1 0,0-1 0,0 1 0,0-1 0,0 1 0,0-1 0,0 1 0,0 0 0,0 0 0,0-1 0,0 1 0,0 0 0,1 1 0,41 37 0,46 51 0,-30-28 0,74 78 0,191 258 0,-313-383 0,20 30 0,-29-42 0,0 1 0,0-1 0,-1 1 0,1 0 0,-1-1 0,0 1 0,0 0 0,0 0 0,0 0 0,-1 4 0,0-7 0,0-1 0,-1 0 0,1 0 0,-1 0 0,1 0 0,-1 0 0,1-1 0,-1 1 0,1 0 0,-1 0 0,1 0 0,-1 0 0,1 0 0,0-1 0,-1 1 0,1 0 0,-1 0 0,1-1 0,0 1 0,-1 0 0,1-1 0,0 1 0,-1 0 0,1-1 0,0 1 0,-1-1 0,1 1 0,0 0 0,0-1 0,-1 0 0,-14-15 0,-11-18 0,1-1 0,2-1 0,-21-43 0,-48-122 0,84 183 0,-190-471 0,89 216 0,97 244 0,35 94 0,26 67 0,90 125 0,-90-170 0,173 271 0,-169-275 0,-38-60 0,82 121 0,-97-143 0,1-1 0,-1 1 0,1 0 0,-1 0 0,1 0 0,-1 0 0,1-1 0,0 1 0,-1 0 0,1 0 0,0-1 0,0 1 0,0-1 0,-1 1 0,1-1 0,0 1 0,0-1 0,0 1 0,0-1 0,0 0 0,0 1 0,0-1 0,0 0 0,1 0 0,-1-1 0,0 1 0,-1-1 0,1 1 0,-1-1 0,1 0 0,-1 0 0,1 1 0,-1-1 0,1 0 0,-1 0 0,1 0 0,-1 0 0,0 0 0,0 1 0,1-1 0,-1 0 0,0 0 0,0 0 0,0-2 0,-2-50 0,2 45 0,-1 1 0,0 0 0,-1 0 0,0-1 0,0 1 0,-4-9 0,2 14 0,4 11 0,2 14 0,9 2 0,-4-7 0,-6-18 0,-1 0 0,0 0 0,0 0 0,0 0 0,0 0 0,0 1 0,0-1 0,0 0 0,0 0 0,1 0 0,-1 0 0,0 0 0,0 1 0,0-1 0,0 0 0,0 0 0,0 0 0,0 0 0,0 1 0,0-1 0,0 0 0,0 0 0,0 0 0,0 0 0,0 1 0,0-1 0,0 0 0,0 0 0,0 0 0,0 0 0,-1 0 0,1 1 0,0-1 0,0 0 0,0 0 0,0 0 0,0 0 0,0 0 0,0 1 0,0-1 0,-1 0 0,1 0 0,0 0 0,0 0 0,0 0 0,0 0 0,0 0 0,-1 0 0,1 0 0,0 0 0,0 0 0,0 0 0,-4 24 0,6-8 0,-1 1 0,2-1 0,0 0 0,1 0 0,0 0 0,11 22 0,9 39 0,-23-74 0,-1 0 0,1 0 0,0 0 0,0 0 0,0 0 0,1 0 0,-1 0 0,4 5 0,-5-8 0,1 1 0,0-1 0,0 1 0,-1-1 0,1 0 0,0 1 0,0-1 0,0 0 0,-1 0 0,1 1 0,0-1 0,0 0 0,0 0 0,0 0 0,0 0 0,-1 0 0,1 0 0,0 0 0,0-1 0,0 1 0,0 0 0,-1 0 0,1-1 0,0 1 0,0 0 0,0-1 0,-1 1 0,1-1 0,0 1 0,-1-1 0,1 1 0,0-1 0,-1 1 0,1-1 0,-1 0 0,1 1 0,-1-1 0,1-1 0,3-2 0,1-1 0,-1 1 0,1 0 0,0 0 0,0 0 0,0 1 0,1 0 0,-1 0 0,1 0 0,-1 0 0,1 1 0,0 0 0,0 0 0,0 1 0,1 0 0,8-1 0,10 3 0,1 0 0,0 2 0,-1 0 0,1 2 0,36 12 0,-8-3 0,486 138 0,-523-146 0,-11-4 0,0 0 0,0 0 0,0 0 0,0-1 0,1 0 0,-1 0 0,10 0 0,-16-2 0,1 1 0,-1 0 0,1 0 0,-1 0 0,0-1 0,1 1 0,-1 0 0,1 0 0,-1-1 0,0 1 0,1 0 0,-1-1 0,1 1 0,-1 0 0,0-1 0,0 1 0,1-1 0,-1 1 0,0 0 0,0-1 0,1 1 0,-1-1 0,0 1 0,0-1 0,0 1 0,0-1 0,0 1 0,0-1 0,1 1 0,-1-1 0,-1 1 0,1-1 0,0 1 0,0-1 0,0 1 0,0-1 0,0 1 0,0-1 0,0 1 0,-1-1 0,1 1 0,0-1 0,0 1 0,-1 0 0,1-1 0,0 1 0,-1-1 0,-14-23 0,9 17 0,0 0 0,-1 1 0,0 0 0,0 1 0,0-1 0,-1 1 0,1 1 0,-1-1 0,0 1 0,-1 1 0,-13-5 0,-9 0 0,-63-9 0,60 13 0,-41-12 0,60 12 0,0-1 0,0 0 0,0-2 0,1 0 0,0 0 0,-18-14 0,24 16 0,1-1 0,1-1 0,-1 1 0,1-1 0,0 0 0,1-1 0,0 1 0,0-1 0,0 0 0,1-1 0,1 1 0,-5-14 0,4 7 0,1 0 0,1-1 0,0 1 0,1 0 0,1-1 0,0 1 0,1-1 0,1 1 0,0 0 0,1 0 0,1 0 0,5-16 0,-8 29-97,0 0-1,0-1 1,0 1-1,1 0 1,-1 0-1,0 0 1,1 0-1,0 0 1,-1 0-1,1 0 1,0 1-1,0-1 0,2-1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6:44.5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0 275 24575,'0'-4'0,"1"0"0,-1-1 0,1 1 0,0 0 0,0 0 0,0 0 0,0-1 0,1 1 0,0 1 0,-1-1 0,2 0 0,-1 0 0,0 1 0,1-1 0,5-5 0,3-1 0,0 0 0,1 1 0,17-11 0,23-19 0,16-17 0,13-5-1365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10:57:00.0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2095 205 24575,'-2'-4'0,"-1"0"0,0 0 0,0 1 0,0-1 0,0 1 0,-1 0 0,-4-4 0,-2-3 0,-30-33 0,12 12 0,-48-43 0,74 72 0,1 1 0,-1-1 0,0 1 0,0 0 0,0 0 0,0 0 0,0 0 0,0 0 0,0 0 0,0 0 0,0 1 0,0-1 0,-1 1 0,1 0 0,0-1 0,0 1 0,0 0 0,-1 0 0,1 1 0,0-1 0,0 0 0,-1 1 0,-1 0 0,2 0 0,1 0 0,-1 0 0,1 0 0,0 0 0,-1 1 0,1-1 0,0 0 0,0 1 0,0-1 0,0 0 0,0 1 0,0 0 0,1-1 0,-1 1 0,0-1 0,1 1 0,-1 0 0,1-1 0,0 1 0,-1 0 0,1 0 0,0-1 0,0 1 0,0 0 0,0 0 0,1-1 0,-1 1 0,0 0 0,1-1 0,0 3 0,2 6 0,1-1 0,-1-1 0,2 1 0,-1-1 0,1 1 0,1-1 0,-1-1 0,1 1 0,0-1 0,1 0 0,14 11 0,-13-11 0,0 1 0,0 0 0,-1 0 0,0 0 0,-1 1 0,1 0 0,-2 1 0,9 16 0,0 6 0,-10-25 0,-1-1 0,0 1 0,0-1 0,-1 1 0,0 0 0,0 0 0,1 9 0,-3-15 0,0-1 0,0 1 0,0-1 0,0 1 0,0-1 0,0 1 0,0-1 0,0 1 0,0-1 0,0 1 0,0-1 0,0 1 0,0-1 0,0 1 0,-1-1 0,1 0 0,0 1 0,0-1 0,-1 1 0,1-1 0,0 1 0,0-1 0,-1 0 0,1 1 0,0-1 0,-1 0 0,1 1 0,0-1 0,-1 0 0,0 1 0,-13-6 0,-10-18 0,17 13 0,1 0 0,0 0 0,1-1 0,-6-14 0,7 14 0,0 0 0,-1 0 0,-1 1 0,-11-17 0,-31-50 0,37 63 0,0 1 0,-1 0 0,-18-14 0,25 23 0,-1 0 0,1 0 0,-1 0 0,0 0 0,0 1 0,-1 0 0,1 1 0,0-1 0,-1 1 0,0 0 0,-7-1 0,12 3 0,1 0 0,0 0 0,-1 0 0,1-1 0,-1 1 0,1 1 0,0-1 0,-1 0 0,1 0 0,0 0 0,-1 1 0,1-1 0,0 0 0,0 1 0,-1 0 0,1-1 0,0 1 0,0 0 0,0-1 0,-1 1 0,1 0 0,0 0 0,0 0 0,0 0 0,1 0 0,-2 1 0,1 1 0,0-1 0,1 0 0,-1 0 0,1 1 0,-1-1 0,1 0 0,0 1 0,0-1 0,0 0 0,0 1 0,1-1 0,-1 0 0,2 5 0,1 4 0,1 0 0,0 0 0,1-1 0,0 0 0,8 11 0,65 80 0,-48-64 0,133 163 0,-150-181 0,1 0 0,-2 1 0,15 33 0,-22-41 0,0 0 0,-1 1 0,-1 0 0,0-1 0,-1 1 0,-1 0 0,1 24 0,-5 475 0,3-367 0,-1-120 0,-2 0 0,-1 0 0,-11 39 0,-5 29 0,10-34 0,-3-1 0,-20 58 0,5-29 0,25-78 0,0 1 0,-1-1 0,0 1 0,-1-1 0,-7 11 0,6-10 0,0 1 0,0 0 0,-4 14 0,-40 120 0,49-141 0,-1 0 0,1 0 0,-1-1 0,0 1 0,0-1 0,0 1 0,-1-1 0,1 0 0,-1 0 0,0 0 0,0 0 0,0 0 0,0-1 0,0 1 0,-1-1 0,1 0 0,-1 0 0,1 0 0,-1 0 0,-5 1 0,-3-1 0,-1 0 0,1 0 0,-1-1 0,1-1 0,-17-1 0,17 1 0,-144-6 0,-162 0 0,-599 66 0,910-60 0,-233 28 0,234-28 69,4 1-200,0-1 1,0 0 0,-1 0-1,1 1 1,0-2 0,0 1-1,-1 0 1,1 0 0,0-1-1,-5 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23:18:18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824 971 24575,'1'3'0,"0"0"0,0 0 0,1 0 0,-1 0 0,1 0 0,-1 0 0,1-1 0,0 1 0,0-1 0,3 3 0,12 19 0,-14-16 0,-1 1 0,1 0 0,-1 1 0,-1-1 0,0 0 0,0 1 0,-1-1 0,0 0 0,0 1 0,-1-1 0,-1 0 0,1 0 0,-1 1 0,-1-1 0,0-1 0,0 1 0,-1 0 0,0-1 0,-10 16 0,2-6 0,0-1 0,-1 0 0,0-1 0,-2-1 0,1 0 0,-2-1 0,-32 23 0,10-15 0,-1-1 0,-1-3 0,-53 19 0,90-36 0,-1 1 0,1-1 0,-1 1 0,0-1 0,0 0 0,1 0 0,-1-1 0,0 1 0,0-1 0,0 0 0,0 0 0,0 0 0,-6-2 0,8 1 0,0 0 0,0-1 0,1 0 0,-1 1 0,1-1 0,-1 0 0,1 0 0,-1 0 0,1 0 0,0 0 0,0 0 0,0 0 0,0 0 0,0 0 0,1-1 0,-1 1 0,1 0 0,-1-1 0,1 1 0,0 0 0,0-1 0,0 1 0,0 0 0,1-4 0,1-48 0,3 1 0,2 0 0,3 0 0,21-69 0,-9 32 0,-10 40 0,41-159 0,-43 187 0,-9 58 0,-40 374-6,17-215-152,-7 72-424,-90 1183 202,118-1384 380,2-64 0,0-14 0,4-109 0,-7-1001 212,-1 375-119,-3 965-93,-16 44 55,-10 0 0,-68 256-1,90-476-43,-135 540 11,116-488-22,25-90 0,5-22 0,9-46 0,132-480-25,8-29-669,-52 130 549,129-490-82,-223 918 227,1-1 0,1 1 0,13-27 0,-18 42 0,-1-1 0,0 1 0,0-1 0,0 1 0,1 0 0,-1-1 0,0 1 0,0 0 0,1-1 0,-1 1 0,0 0 0,1-1 0,-1 1 0,0 0 0,1-1 0,-1 1 0,1 0 0,-1 0 0,0 0 0,1 0 0,-1-1 0,1 1 0,-1 0 0,1 0 0,-1 0 0,1 0 0,-1 0 0,1 0 0,-1 0 0,0 0 0,1 0 0,0 0 0,9 19 0,-3 24 0,-1 0 0,-2 1 0,-4 86 0,-1-75 0,-8 183 144,-72 435 0,-132 218-13,199-843-135,-8 31 70,-3-1 0,-36 75 0,59-150-62,1 0 0,-1 0 0,0 1 0,0-1 0,0 0 0,0 0 0,-1-1 0,1 1-1,-5 3 1,6-5-3,1-1-1,-1 0 0,1 0 0,-1 1 1,1-1-1,-1 0 0,1 0 0,-1 0 1,1 0-1,-1 0 0,0 0 1,1 0-1,-1 0 0,1 0 0,-1 0 1,1 0-1,-1 0 0,1 0 0,-1 0 1,1 0-1,-1 0 0,1-1 1,-1 1-1,1 0 0,-1 0 0,1-1 1,-1 1-1,1 0 0,-1-1 0,1 1 1,-1 0-1,1-1 0,0 1 0,-1-1 1,1 0-1,-4-7-1,0 0-1,1 0 1,0 0-1,0-1 1,1 1 0,-2-13-1,-88-686-150,50-10-392,43 524 941,43-333 0,-36 475-204,2 1 0,2 1 0,3 0 0,34-77 0,-48 124-193,0-1 0,0 1 0,0-1 0,1 1 0,-1-1 0,1 1 0,0 0 0,0 0 0,0 0 0,0 0 0,3-2 0,-5 4 0,1-1 0,-1 1 0,1 0 0,-1 0 0,1 0 0,0 0 0,-1-1 0,1 1 0,-1 0 0,1 0 0,0 0 0,-1 0 0,1 1 0,-1-1 0,1 0 0,0 0 0,-1 0 0,1 0 0,-1 1 0,1-1 0,-1 0 0,1 0 0,-1 1 0,1-1 0,-1 0 0,1 1 0,-1-1 0,1 1 0,-1-1 0,1 1 0,0 0 0,3 6 0,0 1 0,0 0 0,-1 0 0,0 0 0,0 0 0,2 13 0,43 205 0,28 350 0,-56-327 0,-10 0 0,-24 266 0,7-472 0,5-43 0,-1-11 0,0-74 0,6 1 0,5 0 0,3 1 0,3 0 0,4 1 0,54-148 0,-34 136 0,3 2 0,5 2 0,3 3 0,96-131 0,-119 184 0,0 1 0,3 1 0,41-38 0,-67 68 0,0-1 0,0 1 0,0 0 0,0-1 0,0 1 0,1 1 0,-1-1 0,1 0 0,-1 1 0,1 0 0,-1 0 0,1 0 0,0 0 0,4 0 0,-5 2 0,0-1 0,0 1 0,-1 0 0,1 0 0,0 0 0,0 0 0,-1 1 0,1-1 0,0 1 0,-1-1 0,0 1 0,1 0 0,-1 0 0,0 0 0,0 1 0,0-1 0,0 0 0,0 1 0,1 3 0,8 11 0,-1 0 0,-1 1 0,-1 0 0,0 0 0,8 30 0,19 112 0,-1 84-413,3 384-1,-61 47 182,5-511 241,-7-2 0,-50 169-1,38-214-8,21-86 0,17-30 0,0-1 0,-1 1 0,1-1 0,0 1 0,-1-1 0,1 0 0,0 1 0,-1-1 0,1 1 0,-1-1 0,1 0 0,-1 1 0,1-1 0,-1 0 0,1 1 0,-1-1 0,1 0 0,-1 0 0,0 0 0,1 1 0,-1-1 0,1 0 0,-1 0 0,0 0 0,0 0 0,-1-2 0,0-1 0,1 1 0,-1 0 0,0-1 0,1 0 0,0 1 0,-1-1 0,1 0 0,0 1 0,1-1 0,-1 0 0,0 0 0,1 0 0,0 0 0,-1 0 0,2-5 0,-6-44 0,3 0 0,2-1 0,11-88 0,50-166 0,-22 170 14,6 2 0,6 1 0,6 4 0,6 1 0,5 4 0,5 2 0,142-178 0,-152 226-14,2 2 0,114-96 0,-175 166 0,1-2 0,0 1 0,0 0 0,0 0 0,1 1 0,9-5 0,-14 7 0,0 1 0,0 0 0,0 0 0,0-1 0,0 1 0,-1 0 0,1 0 0,0 0 0,0 0 0,0 0 0,0 0 0,0 1 0,0-1 0,0 0 0,0 0 0,0 1 0,0-1 0,-1 0 0,1 1 0,0-1 0,0 1 0,0-1 0,-1 1 0,1 0 0,0-1 0,0 1 0,-1 0 0,1-1 0,-1 1 0,1 0 0,-1 0 0,1-1 0,-1 1 0,1 0 0,-1 0 0,0 0 0,1 0 0,-1 0 0,0 0 0,0 0 0,0 0 0,0-1 0,0 1 0,0 0 0,0 0 0,0 2 0,1 10 37,0 1 0,-1-1 0,0 1-1,-1-1 1,-1 1 0,-6 22-1,-31 94 458,37-124-477,-45 121-125,-6-2 0,-5-2 1,-113 176-1,66-144-41,-6-4 1,-137 143 0,147-188 148,-5-5 0,-144 107 0,201-173 0,-94 53 0,129-81 0,-1 0 0,1-1 0,-1-1 0,0 0 0,0-1 0,-27 4 0,37-7 0,-1-1 0,1 0 0,0 0 0,0-1 0,0 1 0,-1-1 0,1 0 0,0-1 0,0 1 0,0-1 0,1 0 0,-1 0 0,0 0 0,1-1 0,-1 0 0,1 0 0,0 0 0,0 0 0,0-1 0,0 1 0,1-1 0,-4-5 0,1 0 0,0 0 0,1 0 0,1-1 0,0 0 0,0 0 0,1 0 0,0 0 0,0-1 0,1 1 0,1-1 0,0 1 0,1-19 0,1-7 0,2 0 0,13-62 0,5 13-63,4 1 0,4 1 1,3 1-1,3 2 0,4 2 0,59-89 1,-29 64-26,5 3 1,4 3-1,166-158 1,-137 160 65,184-127-1,-214 172 240,2 4-1,1 3 0,129-50 0,-192 87-196,0 0-1,0 1 1,1 0 0,0 1 0,-1 2 0,1-1-1,0 2 1,23 1 0,-35 1-20,-1 0-1,1 0 1,-1 0 0,1 1-1,-1 0 1,1 0-1,-1 1 1,0-1 0,0 1-1,0 0 1,-1 1 0,1-1-1,-1 1 1,1 0 0,-1 0-1,0 0 1,-1 0 0,1 1-1,-1 0 1,0-1 0,0 1-1,0 0 1,-1 1-1,0-1 1,0 0 0,0 1-1,0-1 1,1 12 0,0 4 0,0 0 0,-1 1 0,-1-1 0,-1 1 0,-1-1 0,-5 31 0,-2-8 0,-2 0 0,-21 56 0,-3-13-6,-4-1 0,-80 134 0,-136 142-186,189-284 179,-3-2 1,-4-4-1,-2-3 1,-121 86-1,135-113-18,-2-3 0,-1-3 0,-2-3 0,-1-2 0,-2-3 0,-134 35 0,188-60 31,0 0 0,0 0 0,0-2 0,0 1 0,0-2 0,-1 0 0,1-1 0,0 0 0,0-1 0,0-1 0,-19-5 0,26 5 0,1 0 0,-1-1 0,1 0 0,0 0 0,0 0 0,1-1 0,-1 1 0,1-1 0,0-1 0,0 1 0,1-1 0,-1 1 0,1-1 0,1-1 0,-1 1 0,1-1 0,0 1 0,0-1 0,1 0 0,0 0 0,0 0 0,1 0 0,-1-11 0,0-8 59,1-1 0,1 1 0,1-1 0,1 1 0,2 0 0,0-1 1,2 2-1,1-1 0,11-27 0,9-13 95,3 1 1,47-77-1,-12 39-176,5 2-1,4 4 0,4 3 0,151-140 0,-116 135-36,4 4 0,4 6-1,191-106 1,-198 134 59,2 5 0,3 6 0,2 4 0,2 6 0,1 5 0,154-22 0,-264 55 0,0 0 0,0 1 0,0 0 0,0 1 0,0 1 0,1 0 0,-1 1 0,14 4 0,-22-4 0,1 1 0,-1 0 0,1 0 0,-1 0 0,0 1 0,-1 0 0,1 0 0,0 1 0,-1 0 0,0 0 0,0 0 0,-1 0 0,0 1 0,0-1 0,0 1 0,0 0 0,4 11 0,2 6 9,-1 1-1,-2-1 1,0 1 0,-1 1 0,-1-1-1,-2 1 1,1 36 0,-4-6 139,-2 0 0,-13 71 0,0-48-134,-3-1 0,-3-1 0,-4-1 0,-3-2 0,-3 0 0,-3-2 0,-44 66 0,34-67-15,-3-3 0,-3-2-1,-3-2 1,-2-2 0,-3-3 0,-106 82-1,125-112 2,-1-1 0,-2-2 0,-1-2 0,0-2 0,-1-2 0,-60 17 0,67-26 0,0-1 0,0-3 0,-1-1 0,1-2 0,-1-1 0,0-2 0,0-2 0,-57-9 0,32-1 0,2-3 0,0-3 0,-79-33 0,109 37 0,1 0 0,0-2 0,1-2 0,1 0 0,1-2 0,0-1 0,2-1 0,-25-28 0,36 34 0,2-2 0,-1 1 0,2-1 0,0-1 0,1 0 0,1-1 0,1 0 0,-10-38 0,12 30 0,1 0 0,2 0 0,1-1 0,1 1 0,1-1 0,5-29 0,3 3 0,4 0 0,1 1 0,3 0 0,2 2 0,3 0 0,37-67 0,-15 43 0,3 3 0,3 1 0,3 3 0,113-115 0,-93 116 0,2 2 0,3 4 0,168-102 0,-214 146 0,0 1 0,1 2 0,56-19 0,-85 33 0,1 0 0,0 0 0,0 0 0,-1 1 0,1-1 0,0 1 0,0 0 0,0 0 0,-1 0 0,1 1 0,0-1 0,0 1 0,-1 0 0,1 0 0,0 0 0,-1 1 0,1-1 0,-1 1 0,0 0 0,1 0 0,-1 0 0,0 0 0,0 1 0,0-1 0,-1 1 0,1 0 0,-1 0 0,3 3 0,3 6 0,-1 1 0,0 0 0,-1 0 0,-1 0 0,0 1 0,4 17 0,5 29 0,-2 1 0,-2 0 0,-4 1 0,-2 0 0,-7 99 0,-3-83 0,-4 0 0,-3 0 0,-4-1 0,-28 79 0,27-105 0,-3-1 0,-2-1 0,-3-1 0,-1-1 0,-2-1 0,-2-1 0,-3-2 0,-1-1 0,-74 68 0,80-87 0,0 0 0,-2-2 0,0-1 0,-1-1 0,-1-2 0,-54 20 0,59-28 0,0-1 0,-1-1 0,0-1 0,0-2 0,0-1 0,0-2 0,-1 0 0,-57-8 0,67 5 0,1-2 0,-1 0 0,1-1 0,0-1 0,0-1 0,0-1 0,-27-16 0,37 18 0,1 0 0,-1 0 0,1-1 0,0 0 0,1 0 0,0-1 0,0 0 0,0 0 0,1-1 0,1 0 0,-1 0 0,1 0 0,1-1 0,0 0 0,-6-19 0,5 7 0,1 0 0,1 0 0,1 0 0,1-1 0,1 1 0,1-1 0,1 1 0,5-25 0,-1 17 0,3-1 0,0 2 0,2-1 0,1 1 0,20-35 0,-3 17 0,2 1 0,2 1 0,2 2 0,2 1 0,2 2 0,58-48 0,-15 25-46,3 3 0,3 4 0,2 4 0,2 3 0,2 5 0,144-47 1,-102 50-20,2 5 1,2 7 0,0 6-1,172-6 1,-240 24 64,0 4 0,0 3 0,98 16 0,-161-17 15,-1 1 1,0 0 0,0 0-1,0 0 1,-1 1 0,1 1-1,-1-1 1,0 1 0,1 1-1,-2-1 1,12 10-1,-11-6 24,0 0 0,-1 0 0,0 0-1,0 1 1,-1 0 0,0 0 0,0 1-1,5 18 1,8 35-24,-2 1 1,-4 0-1,-2 0 0,-3 1 1,-3 1-1,-5 80 0,-3-91-15,-1 0 0,-3-1 0,-3 0 0,-1 0 0,-4-1 0,-1-1 0,-3-1 0,-1 0 0,-3-1 0,-3-2 0,-50 72 0,48-82 0,-1-1 0,-2-2 0,-1-1 0,-2-1 0,-2-2 0,0-2 0,-2-1 0,-1-2 0,-1-2 0,-1-1 0,-1-3 0,-1-1 0,-77 21 0,76-29 0,0-2 0,0-1 0,-79 1 0,99-9 0,0-1 0,1-1 0,-1-1 0,1-1 0,-1-1 0,1-2 0,1 0 0,-38-17 0,49 17 0,1 0 0,-1-1 0,1-1 0,1 0 0,0 0 0,0-1 0,0-1 0,2 1 0,-1-1 0,1-1 0,1 0 0,0 0 0,1 0 0,0-1 0,-7-23 0,-2-14 0,2 0 0,-10-92 0,16 92 0,3 0 0,1 0 0,9-87 0,-3 106 0,3 2 0,0-1 0,2 1 0,1 0 0,1 1 0,2 0 0,21-39 0,-6 22 0,3 1 0,50-61 0,-59 83 0,0 0 0,1 1 0,0 1 0,2 1 0,45-28 0,-65 45 0,-1 0 0,1 0 0,0 0 0,-1 1 0,1 0 0,0-1 0,0 1 0,0 1 0,0-1 0,0 0 0,0 1 0,0 0 0,5 0 0,-7 1 0,0-1 0,0 1 0,0-1 0,0 1 0,0 0 0,0 0 0,-1 0 0,1 0 0,0 0 0,0 0 0,-1 1 0,1-1 0,-1 1 0,1-1 0,-1 1 0,1-1 0,-1 1 0,0 0 0,1 1 0,1 5 0,0-1 0,-1 1 0,0 0 0,0 0 0,-1-1 0,0 1 0,0 0 0,-1 0 0,0 0 0,-1 0 0,1 0 0,-4 14 0,-5 18 0,-2-1 0,-2 0 0,-1 0 0,-38 70 0,10-35 0,-75 100 0,74-119 0,-3-1 0,-2-3 0,-2-2 0,-110 84 0,117-102 0,-2-3 0,-1-1 0,-2-2 0,0-3 0,-1-1 0,-1-3 0,-58 13 0,92-26 0,-1-2 0,-1 0 0,1-1 0,0-1 0,-34-1 0,46-1 0,0 0 0,1 0 0,-1 0 0,0 0 0,1 0 0,-1-1 0,1 0 0,0 0 0,0 0 0,0-1 0,0 1 0,0-1 0,0 0 0,0 0 0,1-1 0,0 1 0,-1-1 0,1 1 0,1-1 0,-1 0 0,0 0 0,1 0 0,0-1 0,0 1 0,-2-7 0,1-1 0,0 0 0,1 1 0,0-1 0,1 0 0,0 0 0,1 0 0,3-24 0,2 3 0,17-58 0,-1 22 0,3 2 0,3 1 0,3 1 0,3 1 0,3 2 0,61-82 0,-59 95 0,3 1 0,1 3 0,3 1 0,1 2 0,2 2 0,2 3 0,94-55 0,-73 55 0,1 4 0,2 3 0,115-30 0,-138 47 0,1 2 0,0 3 0,0 2 0,0 2 0,1 2 0,67 8 0,-103-5 0,0 2 0,-1 0 0,0 1 0,1 1 0,-1 0 0,-1 1 0,1 1 0,-1 0 0,0 1 0,21 16 0,-24-14 0,-1 0 0,-1 1 0,1 0 0,-2 0 0,1 1 0,-2 1 0,0-1 0,0 1 0,-1 1 0,-1-1 0,10 28 0,-5-5 0,-2 0 0,-1 1 0,-2 0 0,-1 0 0,-2 1 0,-2-1 0,-1 1 0,-7 54 0,3-65 0,-1-1 0,-2 0 0,0 0 0,-2-1 0,0 1 0,-2-2 0,-1 0 0,-1 0 0,-1-1 0,-1-1 0,0 0 0,-32 32 0,7-17 0,-3-1 0,-1-2 0,-1-3 0,-2-1 0,-1-2 0,-1-2 0,-70 25 0,15-14 0,-1-4 0,-185 33 0,232-55 0,-1-3 0,-64 1 0,117-9 0,0 0 0,-1-1 0,1 1 0,0-1 0,0 0 0,0-1 0,0 1 0,0-1 0,1-1 0,-1 1 0,0-1 0,1 0 0,-8-5 0,11 6 0,0 0 0,0-1 0,0 1 0,0-1 0,0 0 0,0 1 0,1-1 0,-1 0 0,1 0 0,0 0 0,0 0 0,0-1 0,0 1 0,0 0 0,1 0 0,0-1 0,-1 1 0,1 0 0,0 0 0,1-1 0,-1 1 0,0 0 0,1 0 0,0-1 0,2-4 0,2-7 0,1 0 0,0 1 0,1 0 0,1 1 0,0-1 0,1 1 0,1 1 0,18-20 0,12-8 0,46-35 0,-84 74 0,182-134 0,-159 119 0,0 2 0,1 0 0,0 2 0,1 1 0,50-13 0,-74 23 0,1 0 0,0 0 0,-1 0 0,1 1 0,-1-1 0,1 1 0,0 0 0,-1 0 0,1 0 0,-1 1 0,1-1 0,0 1 0,-1 0 0,1 0 0,-1 0 0,0 1 0,1-1 0,-1 1 0,0-1 0,0 1 0,0 0 0,0 1 0,0-1 0,0 0 0,-1 1 0,1-1 0,-1 1 0,1 0 0,-1 0 0,0 0 0,0 0 0,-1 0 0,1 1 0,-1-1 0,1 0 0,-1 1 0,1 5 0,1 4 0,-1 0 0,-1 0 0,0 0 0,-1 0 0,0 0 0,-1 0 0,-1 0 0,0 0 0,-5 16 0,0-6 0,-1 0 0,-1 0 0,-1-1 0,-1 0 0,-1-1 0,-1 0 0,-22 26 0,12-20 0,-2 0 0,-1-2 0,-1-1 0,-43 30 0,13-17 0,-3-2 0,0-4 0,-2-1 0,-116 36 0,170-63 0,-1 0 0,0-1 0,0 0 0,0-1 0,-14 1 0,22-2 0,0 0 0,0 0 0,0 0 0,0 0 0,0 0 0,1 0 0,-1 0 0,0-1 0,0 1 0,0 0 0,0-1 0,0 1 0,0-1 0,1 1 0,-1-1 0,0 1 0,0-1 0,1 0 0,-1 1 0,0-1 0,1 0 0,-1 0 0,0 1 0,0-2 0,1 0 0,0-1 0,-1 1 0,1 0 0,0 0 0,0 0 0,0 0 0,1-1 0,-1 1 0,0 0 0,1 0 0,0 0 0,-1 0 0,1 0 0,0 0 0,0 0 0,1-2 0,19-30 0,1 1 0,2 0 0,0 2 0,49-46 0,12-8-61,5 5-1,2 3 0,5 5 0,2 3 1,181-92-1,-136 92-21,2 6 0,3 7 0,282-68 0,-357 107 83,1 3 0,115-6 0,-178 20 0,1 0 0,-1 1 0,0 0 0,0 1 0,0 0 0,0 1 0,0 0 0,0 1 0,14 7 0,-19-8 0,-1 1 0,1 1 0,-1-1 0,0 1 0,0 0 0,-1 0 0,1 1 0,-1 0 0,-1 0 0,1 0 0,-1 1 0,0-1 0,0 1 0,-1 0 0,4 9 0,0 6 38,0 1 0,-2 0 0,-1 0 0,0 0 0,-2 1 0,-1-1 0,-1 1 0,0-1 0,-2 0 0,-1 1 0,-1-1 0,-1 0 0,-11 32 0,4-20-16,-1-1-1,-2-1 0,-2 0 0,-1-1 1,-1-1-1,-2-1 0,-47 54 0,38-55-21,-1 0 0,-1-2 0,-1-1 0,-2-2 0,0-1 0,-2-2 0,0-1 0,-70 26 0,71-34 0,1-1 0,-1-2 0,-1-1 0,0-2 0,0-2 0,0-1 0,0-2 0,0-1 0,-1-2 0,-44-9 0,67 9 0,0-2 0,0 1 0,0-2 0,1 0 0,0 0 0,0-2 0,0 0 0,1 0 0,0-1 0,1-1 0,-1 0 0,2 0 0,-1-2 0,1 1 0,1-1 0,0-1 0,1 0 0,0 0 0,1-1 0,0 0 0,1-1 0,0 1 0,-7-24 0,7 16 0,1-1 0,0 0 0,2 0 0,1-1 0,0 1 0,2-1 0,1 0 0,0 1 0,2-1 0,1 1 0,0-1 0,2 1 0,0 0 0,2 0 0,0 1 0,2 0 0,0 0 0,1 1 0,1 0 0,1 1 0,1 0 0,0 1 0,2 0 0,0 1 0,0 1 0,2 0 0,18-13 0,-1 5 0,1 0 0,0 3 0,2 1 0,0 1 0,1 2 0,1 2 0,1 2 0,0 1 0,0 2 0,1 2 0,1 2 0,-1 1 0,49 1 0,-82 5 0,1 0 0,-1 1 0,0-1 0,0 1 0,0 1 0,0 0 0,-1 0 0,1 0 0,-1 1 0,0 0 0,0 1 0,0-1 0,0 1 0,-1 1 0,0-1 0,0 1 0,0 0 0,-1 0 0,0 1 0,0 0 0,-1 0 0,0 0 0,5 10 0,5 13 0,-1 0 0,-2 1 0,-1 1 0,8 45 0,-4-7 0,6 77 0,-18-115 0,-1 0 0,-1 0 0,-2 0 0,-11 59 0,11-83 0,0 0 0,-1-1 0,1 1 0,-1-1 0,-1 1 0,0-1 0,-6 10 0,8-15 0,0 1 0,0-1 0,1 0 0,-1-1 0,0 1 0,-1 0 0,1 0 0,0-1 0,0 1 0,-1-1 0,1 0 0,-1 0 0,1 0 0,-1 0 0,0 0 0,1-1 0,-1 1 0,0-1 0,1 1 0,-1-1 0,0 0 0,1 0 0,-1 0 0,0-1 0,-3 0 0,4 0 0,-1 0 0,1 0 0,0-1 0,-1 1 0,1-1 0,0 0 0,0 1 0,0-1 0,1 0 0,-1 0 0,0 0 0,1 0 0,-1-1 0,1 1 0,0 0 0,-1-1 0,1 1 0,0-1 0,1 1 0,-1-1 0,0 1 0,1-1 0,-1 0 0,1 1 0,0-4 0,-1 4 0,-5-34 0,1 0 0,2 1 0,1-1 0,6-67 0,3 40 0,30-120 0,-33 166 0,0 1 0,2 0 0,0 0 0,1 0 0,1 0 0,0 1 0,18-24 0,-21 33 0,0 0 0,0 1 0,1 0 0,0 0 0,0 0 0,0 1 0,0 0 0,1 0 0,0 1 0,-1 0 0,1 0 0,0 0 0,1 1 0,-1 0 0,0 1 0,1-1 0,-1 1 0,1 1 0,-1-1 0,9 2 0,6 1 0,0 1 0,0 0 0,0 2 0,0 1 0,-1 0 0,0 2 0,0 0 0,-1 2 0,0 0 0,-1 1 0,0 1 0,23 19 0,-40-29 0,0-1 0,0 1 0,0-1 0,0 0 0,1 1 0,-1-1 0,0 0 0,0 0 0,1-1 0,-1 1 0,1 0 0,-1-1 0,1 1 0,-1-1 0,1 0 0,-1 0 0,1 0 0,-1 0 0,1 0 0,-1-1 0,1 1 0,-1-1 0,4 0 0,-3-2 0,1 1 0,-1 0 0,1-1 0,-1 1 0,0-1 0,0 0 0,0 0 0,0-1 0,0 1 0,-1-1 0,0 1 0,4-7 0,3-10 0,-1 0 0,0 0 0,-2-1 0,5-26 0,-5 1 0,-5 37 0,-1 1 0,1-1 0,1 1 0,-1-1 0,2 1 0,-1 0 0,1 0 0,6-12 0,-8 19 0,-1 0 0,1 0 0,0 0 0,0 1 0,-1-1 0,1 0 0,0 0 0,0 1 0,0-1 0,0 1 0,0-1 0,0 1 0,0-1 0,0 1 0,0 0 0,0-1 0,0 1 0,0 0 0,1 0 0,-1 0 0,0 0 0,0 0 0,0 0 0,0 0 0,0 0 0,0 0 0,0 0 0,0 1 0,1-1 0,-1 0 0,0 1 0,0-1 0,0 1 0,0-1 0,-1 1 0,1 0 0,0-1 0,0 1 0,0 0 0,0 0 0,-1 0 0,1-1 0,1 2 0,32 40 0,-14-9 0,-14-22 0,1 0 0,0 0 0,0-1 0,1 0 0,1 0 0,10 9 0,-18-18 0,0-1 0,1 1 0,-1 0 0,0-1 0,1 1 0,-1-1 0,1 1 0,-1-1 0,1 0 0,-1 0 0,1 1 0,-1-1 0,1 0 0,-1 0 0,1-1 0,-1 1 0,1 0 0,-1 0 0,1-1 0,-1 1 0,2-2 0,34-17 0,-14 7 0,-8 6 0,5-1 0,-1-1 0,0-1 0,0-1 0,0 0 0,-1-1 0,-1-1 0,0-1 0,0-1 0,24-26 0,-20 12 0,34-58 0,-41 60 0,2 1 0,0 1 0,35-38 0,-39 50 0,5-4 0,0-1 0,0-1 0,-2 0 0,0-1 0,-1-1 0,-2 0 0,1 0 0,12-32 0,-21 40 0,1-1 0,0 1 0,1 0 0,1 0 0,10-15 0,-12 22 0,0 0 0,0 1 0,0-1 0,0 1 0,1 0 0,-1 0 0,1 1 0,0-1 0,0 1 0,1 0 0,-1 1 0,10-3 0,4 0 0,-1 0 0,1 1 0,0 1 0,0 1 0,0 1 0,0 0 0,0 2 0,31 4 0,-47 1 0,-12 3 0,-14 5 0,-153 68 0,119-57 0,48-22 0,0 0 0,0-1 0,0 0 0,0-1 0,0 1 0,0-2 0,0 1 0,-1-1 0,1 0 0,0-1 0,0 0 0,-15-3 0,-7-4 0,0-2 0,-32-15 0,-19-7 0,44 20 0,-1-1 0,-2 1 0,0 2 0,0 1 0,-83-5 0,120 13 0,-568 5 0,241 30 0,200-17 0,109-15 0,13-2 0,0 1 0,0 0 0,0 0 0,0 1 0,0 0 0,0 0 0,0 0 0,-7 5 0,23-4 0,20-4 0,-1-1 0,1-1 0,0-2 0,41-12 0,-15 4 0,369-94 0,-249 72 0,202-15 0,-221 33 0,-1-8 0,-161 26 0,0 1 0,0 0 0,0 1 0,0 0 0,1 0 0,-8 5 0,-27 13 0,-375 136 7,-19-22-56,295-93-32,-751 202-545,387-110 634,461-123-8,2 0 0,0 1 0,-77 34 0,109-40 51,1 0 0,-1 0 0,1 0 0,0 1 0,0 0 0,1 1 0,0 0 0,1 0 0,-12 18 0,-2 9 112,-20 46 1,20-39-260,1-3 96,-1-2 0,1 1 0,3 0 0,1 2 0,-10 41 0,24-79 0,1-1 0,-1 1 0,1-1 0,-1 1 0,1 0 0,0-1 0,0 1 0,0 0 0,0 0 0,0-1 0,0 1 0,0 0 0,0-1 0,1 1 0,-1 0 0,1-1 0,-1 1 0,1-1 0,0 1 0,-1-1 0,1 1 0,0-1 0,0 1 0,0-1 0,0 0 0,0 1 0,0-1 0,1 0 0,-1 0 0,0 0 0,1 0 0,-1 0 0,1 0 0,-1 0 0,1-1 0,-1 1 0,3 0 0,4 1 0,-1-2 0,1 1 0,-1-1 0,1 0 0,-1-1 0,1 0 0,-1 0 0,9-2 0,38-10 0,0-3 0,67-27 0,101-60 0,-137 62 0,1735-874-1158,-1776 891 1158,-27 14 0,0 0 0,1 2 0,0 0 0,0 0 0,1 2 0,0 0 0,20-3 0,-36 9-1,0 0 0,0 0-1,0 0 1,0 0 0,0 1-1,0-1 1,0 1 0,0 0 0,0-1-1,0 1 1,0 1 0,-1-1 0,1 0-1,0 1 1,-1-1 0,1 1-1,-1 0 1,0 0 0,1 0 0,-1 0-1,0 0 1,0 1 0,0-1 0,-1 1-1,1-1 1,-1 1 0,1 0-1,-1-1 1,0 1 0,0 0 0,1 4-1,3 9 37,-2 0 0,0 0-1,-1 0 1,1 26-1,-3-36-2,0 55 145,-2 1 0,-3-1-1,-3 0 1,-3 0 0,-28 93 0,-5-20-210,-81 166-1,64-172 34,-5-4 0,-6-2 0,-5-4 0,-129 151 0,201-263 0,-14 17 0,-2-1 0,0 0 0,-1-2 0,-29 20 0,47-36 0,-2-1 0,1 1 0,0-1 0,0-1 0,-1 1 0,0-1 0,0 0 0,1 0 0,-1 0 0,0-1 0,0 0 0,0 0 0,-1-1 0,1 1 0,0-1 0,0-1 0,0 1 0,0-1 0,0 0 0,0-1 0,0 1 0,0-1 0,0 0 0,1-1 0,-1 1 0,-6-5 0,-3-4 0,0-1 0,1 0 0,0-2 0,1 1 0,0-1 0,1-1 0,-15-24 0,-1-8 0,-31-69 0,31 52 0,3-2 0,3 0 0,2-2 0,-12-80 0,25 102 0,2-1 0,2 0 0,2 0 0,2 0 0,2 0 0,2 0 0,14-57 0,-11 74 0,2 0 0,1 0 0,1 1 0,2 1 0,1 0 0,36-50 0,-22 41 0,1 2 0,2 1 0,2 1 0,39-29 0,30-11 0,3 4 0,171-81 0,197-79 0,-470 227 0,3-1 0,-1 0 0,0 0 0,1 0 0,-1 1 0,1 0 0,8-1 0,-14 3 0,0 0 0,0 0 0,0 0 0,0 0 0,0 0 0,-1 0 0,1 0 0,0 1 0,0-1 0,0 0 0,0 0 0,-1 1 0,1-1 0,0 1 0,0-1 0,0 1 0,-1-1 0,1 1 0,0-1 0,-1 1 0,2 1 0,-1-1 0,0 1 0,-1 0 0,1 0 0,0 0 0,-1 0 0,0 0 0,1-1 0,-1 1 0,0 0 0,0 0 0,0 0 0,0 0 0,-1 4 0,-2 14 0,-1-1 0,-2 1 0,0-1 0,-1 0 0,0 0 0,-2-1 0,0 0 0,-18 24 0,-6 6 0,-68 76 0,48-70 0,-2-1 0,-89 64 0,-134 70 0,271-183 0,-3 3 0,0-1 0,0 0 0,0-1 0,-21 7 0,29-11 0,-1-1 0,0 1 0,0-1 0,0 1 0,0-1 0,0 0 0,0 0 0,0 0 0,0-1 0,0 1 0,0-1 0,0 1 0,0-1 0,1 0 0,-1 0 0,0 0 0,0-1 0,1 1 0,-1-1 0,1 1 0,-1-1 0,1 0 0,-4-3 0,-2-5 0,0 1 0,1-1 0,0 0 0,0 0 0,1-1 0,-9-21 0,-21-75 0,30 87 0,-19-72 0,5-1 0,-15-156 0,26 101 0,10-147 0,2 241 0,2 0 0,2 0 0,3 1 0,21-67 0,-18 83 0,2-1 0,1 2 0,2 1 0,2 0 0,1 1 0,37-46 0,-53 75 0,-1 0 0,1 0 0,0 1 0,1 0 0,-1 0 0,1 0 0,-1 1 0,1 0 0,0 0 0,1 0 0,-1 1 0,0-1 0,1 2 0,-1-1 0,1 1 0,0 0 0,-1 0 0,1 1 0,13 0 0,-1 2 0,1 1 0,-1 0 0,0 1 0,0 1 0,29 13 0,-8-1 0,0 2 0,-1 2 0,-1 1 0,-2 2 0,0 2 0,54 50 0,-65-52 0,0 2 0,-2 0 0,-1 2 0,-1 1 0,-2 0 0,-1 1 0,-1 1 0,24 60 0,-38-78 0,0 0 0,0 0 0,-1 0 0,-1 1 0,0-1 0,-1 0 0,0 1 0,-1-1 0,-1 1 0,0-1 0,-1 0 0,0 0 0,-1 0 0,0-1 0,-1 1 0,-1-1 0,0 0 0,0 0 0,-12 15 0,-4 3 0,-2 0 0,-1-1 0,-1-1 0,-1-2 0,-50 38 0,-8-3-151,-3-4-1,-2-4 0,-2-4 0,-2-4 1,-2-5-1,-2-3 0,-2-5 1,-161 31-1,190-52-6674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08:56:06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76 24575,'0'0'0,"-1"0"0,0 1 0,0-1 0,1 0 0,-1 1 0,0-1 0,0 1 0,1-1 0,-1 1 0,0-1 0,1 1 0,-1-1 0,1 1 0,-1-1 0,1 1 0,-1 0 0,1-1 0,-1 1 0,1 0 0,0 0 0,-1-1 0,1 1 0,0 0 0,0 0 0,-1-1 0,1 1 0,0 1 0,-5 30 0,4-21 0,-16 97 0,-31 154 0,48-262 0,0 0 0,-1 0 0,1 0 0,0 1 0,0-1 0,0 0 0,0 0 0,0 0 0,0 0 0,0 1 0,-1-1 0,1 0 0,0 0 0,0 0 0,0 0 0,0 0 0,-1 1 0,1-1 0,0 0 0,0 0 0,0 0 0,0 0 0,-1 0 0,1 0 0,0 0 0,0 0 0,0 0 0,-1 0 0,1 0 0,0 0 0,0 0 0,0 0 0,-1 0 0,1 0 0,0 0 0,0 0 0,0 0 0,-1 0 0,1 0 0,0 0 0,0 0 0,0-1 0,-1 1 0,1 0 0,0 0 0,0 0 0,0 0 0,0 0 0,0-1 0,-1 1 0,1 0 0,0 0 0,0 0 0,0 0 0,0-1 0,0 1 0,-16-19 0,-19-34 0,31 45 0,-29-44 0,-12-19 0,-50-106 0,92 170 0,-6-13 0,6 19 0,3 13 0,4 17 0,2 1 0,1-1 0,19 51 0,-6-23 0,-9-19 0,-7-22 0,0 1 0,2-1 0,0 0 0,13 23 0,-19-39 0,0 0 0,0 1 0,0-1 0,0 0 0,0 0 0,0 0 0,0 1 0,0-1 0,0 0 0,1 0 0,-1 0 0,0 1 0,0-1 0,0 0 0,0 0 0,0 0 0,1 0 0,-1 1 0,0-1 0,0 0 0,0 0 0,0 0 0,1 0 0,-1 0 0,0 0 0,0 0 0,0 0 0,1 0 0,-1 0 0,0 1 0,0-1 0,1 0 0,-1 0 0,0 0 0,0 0 0,0 0 0,1 0 0,-1-1 0,0 1 0,0 0 0,0 0 0,1 0 0,-1 0 0,0 0 0,0 0 0,0 0 0,1 0 0,-1 0 0,0-1 0,6-14 0,-1-29 0,-4 40 0,20-385 0,-19 362 0,6 66 0,0 44-1365,-6 16-5461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08:56:11.5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1 188 24575,'0'0'0,"0"0"0,0 0 0,0 0 0,0 0 0,0 0 0,0 0 0,0 0 0,0-1 0,0 1 0,0 0 0,0 0 0,0 0 0,0 0 0,0 0 0,0 0 0,0-1 0,0 1 0,0 0 0,0 0 0,0 0 0,0 0 0,0 0 0,0 0 0,0 0 0,0-1 0,0 1 0,0 0 0,0 0 0,0 0 0,0 0 0,0 0 0,0 0 0,1 0 0,-1 0 0,0-1 0,0 1 0,0 0 0,0 0 0,0 0 0,0 0 0,0 0 0,0 0 0,1 0 0,-1 0 0,0 0 0,0 0 0,0 0 0,0 0 0,0 0 0,0 0 0,1 0 0,-1 0 0,0 0 0,0 0 0,0 0 0,0 0 0,0 0 0,0 0 0,0 0 0,1 0 0,-1 0 0,0 0 0,0 0 0,0 0 0,0 0 0,0 0 0,0 1 0,10 10 0,7 17 0,35 87 0,-18-37 0,-30-133 0,-19-91 0,8 101 0,2-1 0,2-69 0,3 115 0,0 0 0,0 0 0,0-1 0,0 1 0,0 0 0,-1-1 0,1 1 0,0 0 0,0 0 0,0-1 0,0 1 0,0 0 0,0-1 0,0 1 0,0 0 0,0 0 0,0-1 0,0 1 0,1 0 0,-1-1 0,0 1 0,0 0 0,0 0 0,0-1 0,0 1 0,0 0 0,1 0 0,-1-1 0,0 1 0,0 0 0,0 0 0,1 0 0,-1-1 0,0 1 0,0 0 0,1 0 0,-1 0 0,0 0 0,0 0 0,1-1 0,-1 1 0,0 0 0,1 0 0,-1 0 0,0 0 0,0 0 0,1 0 0,-1 0 0,1 0 0,11 15 0,8 26 0,-2 9 0,-2 1 0,16 88 0,-27-125 0,-4-26 0,-2-24 0,-1 22 0,1 3 0,0 1 0,0-1 0,1 0 0,0 0 0,3-17 0,-3 28 0,0-1 0,0 1 0,0-1 0,1 1 0,-1-1 0,0 1 0,0-1 0,1 1 0,-1-1 0,0 1 0,1 0 0,-1-1 0,0 1 0,1-1 0,-1 1 0,0 0 0,1-1 0,-1 1 0,1 0 0,-1 0 0,1-1 0,-1 1 0,1 0 0,-1 0 0,1-1 0,-1 1 0,1 0 0,-1 0 0,1 0 0,-1 0 0,1 0 0,0 0 0,-1 0 0,1 0 0,-1 0 0,1 0 0,-1 0 0,1 1 0,-1-1 0,1 0 0,-1 0 0,1 0 0,-1 1 0,1-1 0,-1 0 0,1 0 0,-1 1 0,0-1 0,1 1 0,-1-1 0,1 0 0,-1 1 0,0-1 0,1 1 0,-1 0 0,23 25 0,-16-16 0,-1 0 0,0 1 0,-1-1 0,-1 1 0,0 1 0,0-1 0,-1 1 0,0-1 0,-1 1 0,0 0 0,-1 0 0,-1 0 0,0 0 0,0 0 0,-3 12 0,3-23 0,1 0 0,-1-1 0,-1 1 0,1-1 0,0 1 0,0 0 0,0-1 0,0 1 0,0-1 0,0 1 0,-1 0 0,1-1 0,0 1 0,0-1 0,-1 1 0,1-1 0,0 1 0,-1-1 0,1 1 0,-1-1 0,1 1 0,-1-1 0,1 0 0,-1 1 0,1-1 0,-1 0 0,1 1 0,-1-1 0,1 0 0,-1 0 0,1 1 0,-1-1 0,0 0 0,0 0 0,0 0 0,-1-1 0,1 0 0,0 1 0,-1-1 0,1 0 0,0 0 0,0 0 0,0 0 0,0 0 0,-1 0 0,1 0 0,1 0 0,-2-2 0,-25-42 0,17 20 0,2-1 0,1 0 0,0 0 0,-2-28 0,41 112 0,-17-4 0,-14-49 0,0-1 0,0 1 0,0 0 0,-1-1 0,0 1 0,0-1 0,0 1 0,-1-1 0,0 1 0,-1 5 0,2-10 0,0 0 0,0 0 0,0 1 0,0-1 0,0 0 0,0 0 0,0 1 0,-1-1 0,1 0 0,0 0 0,0 1 0,0-1 0,0 0 0,-1 0 0,1 1 0,0-1 0,0 0 0,-1 0 0,1 0 0,0 0 0,0 0 0,-1 1 0,1-1 0,0 0 0,0 0 0,-1 0 0,1 0 0,0 0 0,0 0 0,-1 0 0,1 0 0,0 0 0,-1 0 0,1 0 0,0 0 0,-1 0 0,-9-8 0,-8-17 0,17 23 0,-7-10 0,-18-33 0,24 42 0,1-1 0,-1 1 0,1-1 0,0 0 0,0 1 0,0-1 0,0 0 0,1 1 0,-1-1 0,1-6 0,0 10 0,0 0 0,0 0 0,0 0 0,0 0 0,0 0 0,0-1 0,0 1 0,0 0 0,0 0 0,0 0 0,0 0 0,0 0 0,0 0 0,1-1 0,-1 1 0,0 0 0,0 0 0,0 0 0,0 0 0,0 0 0,0 0 0,0 0 0,0 0 0,0 0 0,0-1 0,1 1 0,-1 0 0,0 0 0,0 0 0,0 0 0,0 0 0,0 0 0,0 0 0,1 0 0,-1 0 0,0 0 0,0 0 0,0 0 0,0 0 0,0 0 0,0 0 0,1 0 0,-1 0 0,0 0 0,0 0 0,0 0 0,0 0 0,0 0 0,0 0 0,1 0 0,-1 0 0,0 0 0,0 1 0,0-1 0,0 0 0,0 0 0,0 0 0,10 10 0,7 12 0,-4-1 0,-2 1 0,15 38 0,-23-50 0,1-1 0,-2 1 0,1 0 0,-1 1 0,-1-1 0,0 0 0,0 0 0,-1 1 0,-1 10 0,1-20-72,-1-1 1,1 1-1,0 0 0,0 0 0,0 0 0,-1 0 0,1 0 0,0-1 1,-1 1-1,1 0 0,-1 0 0,1-1 0,-1 1 0,1 0 0,-1-1 1,0 1-1,1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5T08:56:18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190 96 24575,'-5'-1'0,"-1"1"0,1-1 0,-1 0 0,1 0 0,0-1 0,0 1 0,-1-1 0,1 0 0,0-1 0,-8-5 0,-45-37 0,28 19 0,29 26 0,1 0 0,0 0 0,-1-1 0,1 1 0,0 0 0,-1 0 0,1 0 0,0 0 0,-1-1 0,1 1 0,0 0 0,-1 0 0,1 0 0,-1 0 0,1 0 0,0 0 0,-1 0 0,1 0 0,0 0 0,-1 0 0,1 0 0,-1 0 0,1 0 0,0 0 0,-1 1 0,1-1 0,0 0 0,-1 0 0,1 0 0,0 0 0,-1 1 0,1-1 0,-1 1 0,-8 14 0,1 19 0,8-19 0,0 15 0,-5 36 0,4-53 0,1 0 0,0-1 0,3 18 0,1 18 0,-4-38-140,1-1 0,0 1 0,0-1-1,1 0 1,4 10 0,-5-14-384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7.5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1T12:10:17.91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1T12:10:20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24575,'0'9'0,"0"14"0,9 32 0,14 56 0,32 38 0,7 33 0,2 26 0,1 25 0,-12 4 0,6-1 0,2-19 0,-8-28 0,-5-26 0,-10-41-8191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7434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9904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6312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customXml" Target="../ink/ink56.xml"/><Relationship Id="rId18" Type="http://schemas.openxmlformats.org/officeDocument/2006/relationships/image" Target="../media/image138.png"/><Relationship Id="rId26" Type="http://schemas.openxmlformats.org/officeDocument/2006/relationships/image" Target="../media/image142.png"/><Relationship Id="rId3" Type="http://schemas.openxmlformats.org/officeDocument/2006/relationships/image" Target="../media/image124.svg"/><Relationship Id="rId21" Type="http://schemas.openxmlformats.org/officeDocument/2006/relationships/customXml" Target="../ink/ink60.xml"/><Relationship Id="rId7" Type="http://schemas.openxmlformats.org/officeDocument/2006/relationships/image" Target="../media/image128.png"/><Relationship Id="rId12" Type="http://schemas.openxmlformats.org/officeDocument/2006/relationships/image" Target="../media/image130.png"/><Relationship Id="rId17" Type="http://schemas.openxmlformats.org/officeDocument/2006/relationships/customXml" Target="../ink/ink58.xml"/><Relationship Id="rId25" Type="http://schemas.openxmlformats.org/officeDocument/2006/relationships/customXml" Target="../ink/ink62.xml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39.png"/><Relationship Id="rId29" Type="http://schemas.openxmlformats.org/officeDocument/2006/relationships/customXml" Target="../ink/ink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svg"/><Relationship Id="rId11" Type="http://schemas.openxmlformats.org/officeDocument/2006/relationships/customXml" Target="../ink/ink55.xml"/><Relationship Id="rId24" Type="http://schemas.openxmlformats.org/officeDocument/2006/relationships/image" Target="../media/image141.png"/><Relationship Id="rId32" Type="http://schemas.openxmlformats.org/officeDocument/2006/relationships/image" Target="../media/image131.png"/><Relationship Id="rId5" Type="http://schemas.openxmlformats.org/officeDocument/2006/relationships/image" Target="../media/image126.png"/><Relationship Id="rId15" Type="http://schemas.openxmlformats.org/officeDocument/2006/relationships/customXml" Target="../ink/ink57.xml"/><Relationship Id="rId23" Type="http://schemas.openxmlformats.org/officeDocument/2006/relationships/customXml" Target="../ink/ink61.xml"/><Relationship Id="rId28" Type="http://schemas.openxmlformats.org/officeDocument/2006/relationships/image" Target="../media/image143.png"/><Relationship Id="rId10" Type="http://schemas.openxmlformats.org/officeDocument/2006/relationships/image" Target="../media/image134.png"/><Relationship Id="rId19" Type="http://schemas.openxmlformats.org/officeDocument/2006/relationships/customXml" Target="../ink/ink59.xml"/><Relationship Id="rId31" Type="http://schemas.openxmlformats.org/officeDocument/2006/relationships/customXml" Target="../ink/ink65.xml"/><Relationship Id="rId4" Type="http://schemas.openxmlformats.org/officeDocument/2006/relationships/image" Target="../media/image125.png"/><Relationship Id="rId9" Type="http://schemas.openxmlformats.org/officeDocument/2006/relationships/customXml" Target="../ink/ink54.xml"/><Relationship Id="rId14" Type="http://schemas.openxmlformats.org/officeDocument/2006/relationships/image" Target="../media/image136.png"/><Relationship Id="rId22" Type="http://schemas.openxmlformats.org/officeDocument/2006/relationships/image" Target="../media/image140.png"/><Relationship Id="rId27" Type="http://schemas.openxmlformats.org/officeDocument/2006/relationships/customXml" Target="../ink/ink63.xml"/><Relationship Id="rId30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153.png"/><Relationship Id="rId3" Type="http://schemas.openxmlformats.org/officeDocument/2006/relationships/image" Target="../media/image133.svg"/><Relationship Id="rId7" Type="http://schemas.openxmlformats.org/officeDocument/2006/relationships/image" Target="../media/image138.jpg"/><Relationship Id="rId12" Type="http://schemas.openxmlformats.org/officeDocument/2006/relationships/customXml" Target="../ink/ink68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jpg"/><Relationship Id="rId11" Type="http://schemas.openxmlformats.org/officeDocument/2006/relationships/image" Target="../media/image152.png"/><Relationship Id="rId5" Type="http://schemas.openxmlformats.org/officeDocument/2006/relationships/image" Target="../media/image136.svg"/><Relationship Id="rId10" Type="http://schemas.openxmlformats.org/officeDocument/2006/relationships/customXml" Target="../ink/ink67.xml"/><Relationship Id="rId4" Type="http://schemas.openxmlformats.org/officeDocument/2006/relationships/image" Target="../media/image135.png"/><Relationship Id="rId9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29.svg"/><Relationship Id="rId7" Type="http://schemas.openxmlformats.org/officeDocument/2006/relationships/image" Target="../media/image124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4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5" Type="http://schemas.openxmlformats.org/officeDocument/2006/relationships/image" Target="../media/image25.jp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svg"/><Relationship Id="rId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5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openxmlformats.org/officeDocument/2006/relationships/image" Target="../media/image124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image" Target="../media/image178.svg"/><Relationship Id="rId7" Type="http://schemas.openxmlformats.org/officeDocument/2006/relationships/image" Target="../media/image182.jpe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jpeg"/><Relationship Id="rId5" Type="http://schemas.openxmlformats.org/officeDocument/2006/relationships/image" Target="../media/image180.sv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9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jpeg"/><Relationship Id="rId19" Type="http://schemas.openxmlformats.org/officeDocument/2006/relationships/image" Target="../media/image75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.png"/><Relationship Id="rId21" Type="http://schemas.openxmlformats.org/officeDocument/2006/relationships/customXml" Target="../ink/ink9.xml"/><Relationship Id="rId42" Type="http://schemas.openxmlformats.org/officeDocument/2006/relationships/image" Target="../media/image98.png"/><Relationship Id="rId47" Type="http://schemas.openxmlformats.org/officeDocument/2006/relationships/image" Target="../media/image106.png"/><Relationship Id="rId63" Type="http://schemas.openxmlformats.org/officeDocument/2006/relationships/customXml" Target="../ink/ink32.xml"/><Relationship Id="rId68" Type="http://schemas.openxmlformats.org/officeDocument/2006/relationships/image" Target="../media/image105.png"/><Relationship Id="rId84" Type="http://schemas.openxmlformats.org/officeDocument/2006/relationships/customXml" Target="../ink/ink43.xml"/><Relationship Id="rId89" Type="http://schemas.openxmlformats.org/officeDocument/2006/relationships/image" Target="../media/image119.png"/><Relationship Id="rId16" Type="http://schemas.openxmlformats.org/officeDocument/2006/relationships/customXml" Target="../ink/ink6.xml"/><Relationship Id="rId11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customXml" Target="../ink/ink17.xml"/><Relationship Id="rId53" Type="http://schemas.openxmlformats.org/officeDocument/2006/relationships/image" Target="../media/image108.png"/><Relationship Id="rId58" Type="http://schemas.openxmlformats.org/officeDocument/2006/relationships/customXml" Target="../ink/ink28.xml"/><Relationship Id="rId74" Type="http://schemas.openxmlformats.org/officeDocument/2006/relationships/image" Target="../media/image112.png"/><Relationship Id="rId79" Type="http://schemas.openxmlformats.org/officeDocument/2006/relationships/image" Target="../media/image114.png"/><Relationship Id="rId5" Type="http://schemas.openxmlformats.org/officeDocument/2006/relationships/image" Target="../media/image80.png"/><Relationship Id="rId90" Type="http://schemas.openxmlformats.org/officeDocument/2006/relationships/customXml" Target="../ink/ink46.xml"/><Relationship Id="rId95" Type="http://schemas.openxmlformats.org/officeDocument/2006/relationships/customXml" Target="../ink/ink50.xml"/><Relationship Id="rId22" Type="http://schemas.openxmlformats.org/officeDocument/2006/relationships/image" Target="../media/image94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customXml" Target="../ink/ink23.xml"/><Relationship Id="rId64" Type="http://schemas.openxmlformats.org/officeDocument/2006/relationships/image" Target="../media/image102.png"/><Relationship Id="rId69" Type="http://schemas.openxmlformats.org/officeDocument/2006/relationships/customXml" Target="../ink/ink35.xml"/><Relationship Id="rId80" Type="http://schemas.openxmlformats.org/officeDocument/2006/relationships/customXml" Target="../ink/ink41.xml"/><Relationship Id="rId85" Type="http://schemas.openxmlformats.org/officeDocument/2006/relationships/image" Target="../media/image117.png"/><Relationship Id="rId3" Type="http://schemas.openxmlformats.org/officeDocument/2006/relationships/image" Target="../media/image78.png"/><Relationship Id="rId12" Type="http://schemas.openxmlformats.org/officeDocument/2006/relationships/customXml" Target="../ink/ink4.xml"/><Relationship Id="rId17" Type="http://schemas.openxmlformats.org/officeDocument/2006/relationships/image" Target="../media/image86.png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6.png"/><Relationship Id="rId46" Type="http://schemas.openxmlformats.org/officeDocument/2006/relationships/customXml" Target="../ink/ink22.xml"/><Relationship Id="rId59" Type="http://schemas.openxmlformats.org/officeDocument/2006/relationships/image" Target="../media/image101.png"/><Relationship Id="rId67" Type="http://schemas.openxmlformats.org/officeDocument/2006/relationships/customXml" Target="../ink/ink34.xml"/><Relationship Id="rId20" Type="http://schemas.openxmlformats.org/officeDocument/2006/relationships/customXml" Target="../ink/ink8.xml"/><Relationship Id="rId41" Type="http://schemas.openxmlformats.org/officeDocument/2006/relationships/customXml" Target="../ink/ink19.xml"/><Relationship Id="rId54" Type="http://schemas.openxmlformats.org/officeDocument/2006/relationships/customXml" Target="../ink/ink26.xml"/><Relationship Id="rId62" Type="http://schemas.openxmlformats.org/officeDocument/2006/relationships/customXml" Target="../ink/ink31.xml"/><Relationship Id="rId70" Type="http://schemas.openxmlformats.org/officeDocument/2006/relationships/image" Target="../media/image110.png"/><Relationship Id="rId75" Type="http://schemas.openxmlformats.org/officeDocument/2006/relationships/customXml" Target="../ink/ink38.xml"/><Relationship Id="rId83" Type="http://schemas.openxmlformats.org/officeDocument/2006/relationships/image" Target="../media/image116.png"/><Relationship Id="rId88" Type="http://schemas.openxmlformats.org/officeDocument/2006/relationships/customXml" Target="../ink/ink45.xml"/><Relationship Id="rId91" Type="http://schemas.openxmlformats.org/officeDocument/2006/relationships/image" Target="../media/image120.png"/><Relationship Id="rId9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5" Type="http://schemas.openxmlformats.org/officeDocument/2006/relationships/image" Target="../media/image85.png"/><Relationship Id="rId23" Type="http://schemas.openxmlformats.org/officeDocument/2006/relationships/customXml" Target="../ink/ink10.xml"/><Relationship Id="rId28" Type="http://schemas.openxmlformats.org/officeDocument/2006/relationships/image" Target="../media/image89.png"/><Relationship Id="rId36" Type="http://schemas.openxmlformats.org/officeDocument/2006/relationships/image" Target="../media/image93.png"/><Relationship Id="rId49" Type="http://schemas.openxmlformats.org/officeDocument/2006/relationships/image" Target="../media/image103.png"/><Relationship Id="rId57" Type="http://schemas.openxmlformats.org/officeDocument/2006/relationships/image" Target="../media/image100.png"/><Relationship Id="rId10" Type="http://schemas.openxmlformats.org/officeDocument/2006/relationships/customXml" Target="../ink/ink3.xml"/><Relationship Id="rId31" Type="http://schemas.openxmlformats.org/officeDocument/2006/relationships/customXml" Target="../ink/ink14.xml"/><Relationship Id="rId44" Type="http://schemas.openxmlformats.org/officeDocument/2006/relationships/image" Target="../media/image99.png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customXml" Target="../ink/ink40.xml"/><Relationship Id="rId81" Type="http://schemas.openxmlformats.org/officeDocument/2006/relationships/image" Target="../media/image115.png"/><Relationship Id="rId86" Type="http://schemas.openxmlformats.org/officeDocument/2006/relationships/customXml" Target="../ink/ink44.xml"/><Relationship Id="rId94" Type="http://schemas.openxmlformats.org/officeDocument/2006/relationships/customXml" Target="../ink/ink49.xml"/><Relationship Id="rId99" Type="http://schemas.openxmlformats.org/officeDocument/2006/relationships/image" Target="../media/image121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13" Type="http://schemas.openxmlformats.org/officeDocument/2006/relationships/image" Target="../media/image84.png"/><Relationship Id="rId18" Type="http://schemas.openxmlformats.org/officeDocument/2006/relationships/customXml" Target="../ink/ink7.xml"/><Relationship Id="rId39" Type="http://schemas.openxmlformats.org/officeDocument/2006/relationships/customXml" Target="../ink/ink18.xml"/><Relationship Id="rId34" Type="http://schemas.openxmlformats.org/officeDocument/2006/relationships/image" Target="../media/image92.png"/><Relationship Id="rId50" Type="http://schemas.openxmlformats.org/officeDocument/2006/relationships/customXml" Target="../ink/ink24.xml"/><Relationship Id="rId55" Type="http://schemas.openxmlformats.org/officeDocument/2006/relationships/image" Target="../media/image109.png"/><Relationship Id="rId76" Type="http://schemas.openxmlformats.org/officeDocument/2006/relationships/customXml" Target="../ink/ink39.xml"/><Relationship Id="rId97" Type="http://schemas.openxmlformats.org/officeDocument/2006/relationships/customXml" Target="../ink/ink52.xml"/><Relationship Id="rId7" Type="http://schemas.openxmlformats.org/officeDocument/2006/relationships/image" Target="../media/image81.png"/><Relationship Id="rId71" Type="http://schemas.openxmlformats.org/officeDocument/2006/relationships/customXml" Target="../ink/ink36.xml"/><Relationship Id="rId92" Type="http://schemas.openxmlformats.org/officeDocument/2006/relationships/customXml" Target="../ink/ink47.xml"/><Relationship Id="rId2" Type="http://schemas.openxmlformats.org/officeDocument/2006/relationships/image" Target="../media/image77.png"/><Relationship Id="rId29" Type="http://schemas.openxmlformats.org/officeDocument/2006/relationships/customXml" Target="../ink/ink13.xml"/><Relationship Id="rId24" Type="http://schemas.openxmlformats.org/officeDocument/2006/relationships/image" Target="../media/image95.png"/><Relationship Id="rId40" Type="http://schemas.openxmlformats.org/officeDocument/2006/relationships/image" Target="../media/image97.png"/><Relationship Id="rId45" Type="http://schemas.openxmlformats.org/officeDocument/2006/relationships/customXml" Target="../ink/ink21.xml"/><Relationship Id="rId66" Type="http://schemas.openxmlformats.org/officeDocument/2006/relationships/image" Target="../media/image104.png"/><Relationship Id="rId87" Type="http://schemas.openxmlformats.org/officeDocument/2006/relationships/image" Target="../media/image118.png"/><Relationship Id="rId61" Type="http://schemas.openxmlformats.org/officeDocument/2006/relationships/customXml" Target="../ink/ink30.xml"/><Relationship Id="rId82" Type="http://schemas.openxmlformats.org/officeDocument/2006/relationships/customXml" Target="../ink/ink42.xml"/><Relationship Id="rId19" Type="http://schemas.openxmlformats.org/officeDocument/2006/relationships/image" Target="../media/image87.png"/><Relationship Id="rId14" Type="http://schemas.openxmlformats.org/officeDocument/2006/relationships/customXml" Target="../ink/ink5.xml"/><Relationship Id="rId30" Type="http://schemas.openxmlformats.org/officeDocument/2006/relationships/image" Target="../media/image90.png"/><Relationship Id="rId35" Type="http://schemas.openxmlformats.org/officeDocument/2006/relationships/customXml" Target="../ink/ink16.xml"/><Relationship Id="rId56" Type="http://schemas.openxmlformats.org/officeDocument/2006/relationships/customXml" Target="../ink/ink27.xml"/><Relationship Id="rId77" Type="http://schemas.openxmlformats.org/officeDocument/2006/relationships/image" Target="../media/image113.png"/><Relationship Id="rId100" Type="http://schemas.openxmlformats.org/officeDocument/2006/relationships/image" Target="../media/image122.png"/><Relationship Id="rId8" Type="http://schemas.openxmlformats.org/officeDocument/2006/relationships/customXml" Target="../ink/ink2.xml"/><Relationship Id="rId51" Type="http://schemas.openxmlformats.org/officeDocument/2006/relationships/image" Target="../media/image107.png"/><Relationship Id="rId72" Type="http://schemas.openxmlformats.org/officeDocument/2006/relationships/image" Target="../media/image111.png"/><Relationship Id="rId93" Type="http://schemas.openxmlformats.org/officeDocument/2006/relationships/customXml" Target="../ink/ink48.xml"/><Relationship Id="rId98" Type="http://schemas.openxmlformats.org/officeDocument/2006/relationships/customXml" Target="../ink/ink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78059" y="4250053"/>
            <a:ext cx="24844117" cy="6340049"/>
          </a:xfrm>
          <a:custGeom>
            <a:avLst/>
            <a:gdLst/>
            <a:ahLst/>
            <a:cxnLst/>
            <a:rect l="l" t="t" r="r" b="b"/>
            <a:pathLst>
              <a:path w="24844117" h="6340049">
                <a:moveTo>
                  <a:pt x="0" y="0"/>
                </a:moveTo>
                <a:lnTo>
                  <a:pt x="24844117" y="0"/>
                </a:lnTo>
                <a:lnTo>
                  <a:pt x="24844117" y="6340049"/>
                </a:lnTo>
                <a:lnTo>
                  <a:pt x="0" y="6340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394308" y="5267988"/>
            <a:ext cx="18158818" cy="4304177"/>
          </a:xfrm>
          <a:custGeom>
            <a:avLst/>
            <a:gdLst/>
            <a:ahLst/>
            <a:cxnLst/>
            <a:rect l="l" t="t" r="r" b="b"/>
            <a:pathLst>
              <a:path w="18158818" h="4304177">
                <a:moveTo>
                  <a:pt x="0" y="0"/>
                </a:moveTo>
                <a:lnTo>
                  <a:pt x="18158818" y="0"/>
                </a:lnTo>
                <a:lnTo>
                  <a:pt x="18158818" y="4304177"/>
                </a:lnTo>
                <a:lnTo>
                  <a:pt x="0" y="430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3034443" y="6436433"/>
            <a:ext cx="11301315" cy="1967285"/>
          </a:xfrm>
          <a:custGeom>
            <a:avLst/>
            <a:gdLst/>
            <a:ahLst/>
            <a:cxnLst/>
            <a:rect l="l" t="t" r="r" b="b"/>
            <a:pathLst>
              <a:path w="11301315" h="1967285">
                <a:moveTo>
                  <a:pt x="0" y="0"/>
                </a:moveTo>
                <a:lnTo>
                  <a:pt x="11301315" y="0"/>
                </a:lnTo>
                <a:lnTo>
                  <a:pt x="11301315" y="1967285"/>
                </a:lnTo>
                <a:lnTo>
                  <a:pt x="0" y="1967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10427041" y="83463"/>
            <a:ext cx="692344" cy="714835"/>
            <a:chOff x="0" y="0"/>
            <a:chExt cx="923125" cy="953114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923163" cy="953135"/>
            </a:xfrm>
            <a:custGeom>
              <a:avLst/>
              <a:gdLst/>
              <a:ahLst/>
              <a:cxnLst/>
              <a:rect l="l" t="t" r="r" b="b"/>
              <a:pathLst>
                <a:path w="923163" h="953135">
                  <a:moveTo>
                    <a:pt x="923163" y="0"/>
                  </a:moveTo>
                  <a:lnTo>
                    <a:pt x="0" y="0"/>
                  </a:lnTo>
                  <a:lnTo>
                    <a:pt x="0" y="953135"/>
                  </a:lnTo>
                  <a:lnTo>
                    <a:pt x="923163" y="953135"/>
                  </a:lnTo>
                  <a:lnTo>
                    <a:pt x="923163" y="0"/>
                  </a:lnTo>
                  <a:close/>
                </a:path>
              </a:pathLst>
            </a:custGeom>
            <a:blipFill>
              <a:blip r:embed="rId8"/>
              <a:stretch>
                <a:fillRect l="-9095" r="-9091" b="2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09895" y="1283057"/>
            <a:ext cx="2032101" cy="1540704"/>
            <a:chOff x="0" y="0"/>
            <a:chExt cx="2709468" cy="20542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418" cy="2054225"/>
            </a:xfrm>
            <a:custGeom>
              <a:avLst/>
              <a:gdLst/>
              <a:ahLst/>
              <a:cxnLst/>
              <a:rect l="l" t="t" r="r" b="b"/>
              <a:pathLst>
                <a:path w="2709418" h="2054225">
                  <a:moveTo>
                    <a:pt x="0" y="0"/>
                  </a:moveTo>
                  <a:lnTo>
                    <a:pt x="2709418" y="0"/>
                  </a:lnTo>
                  <a:lnTo>
                    <a:pt x="2709418" y="2054225"/>
                  </a:lnTo>
                  <a:lnTo>
                    <a:pt x="0" y="2054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3132" r="-1" b="-13134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27284" y="329125"/>
            <a:ext cx="3777058" cy="46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200">
                <a:solidFill>
                  <a:srgbClr val="000000"/>
                </a:solidFill>
                <a:latin typeface="Tajawal Bold"/>
              </a:rPr>
              <a:t>Graduation 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96000" y="2224590"/>
            <a:ext cx="3267777" cy="3081206"/>
            <a:chOff x="0" y="0"/>
            <a:chExt cx="4357036" cy="4108275"/>
          </a:xfrm>
        </p:grpSpPr>
        <p:sp>
          <p:nvSpPr>
            <p:cNvPr id="13" name="Freeform 13"/>
            <p:cNvSpPr/>
            <p:nvPr/>
          </p:nvSpPr>
          <p:spPr>
            <a:xfrm>
              <a:off x="16891" y="16891"/>
              <a:ext cx="4323080" cy="4074414"/>
            </a:xfrm>
            <a:custGeom>
              <a:avLst/>
              <a:gdLst/>
              <a:ahLst/>
              <a:cxnLst/>
              <a:rect l="l" t="t" r="r" b="b"/>
              <a:pathLst>
                <a:path w="4323080" h="4074414">
                  <a:moveTo>
                    <a:pt x="0" y="2037207"/>
                  </a:moveTo>
                  <a:cubicBezTo>
                    <a:pt x="0" y="912114"/>
                    <a:pt x="967740" y="0"/>
                    <a:pt x="2161540" y="0"/>
                  </a:cubicBezTo>
                  <a:cubicBezTo>
                    <a:pt x="3355340" y="0"/>
                    <a:pt x="4323080" y="912114"/>
                    <a:pt x="4323080" y="2037207"/>
                  </a:cubicBezTo>
                  <a:cubicBezTo>
                    <a:pt x="4323080" y="3162300"/>
                    <a:pt x="3355340" y="4074414"/>
                    <a:pt x="2161540" y="4074414"/>
                  </a:cubicBezTo>
                  <a:cubicBezTo>
                    <a:pt x="967740" y="4074414"/>
                    <a:pt x="0" y="3162300"/>
                    <a:pt x="0" y="2037207"/>
                  </a:cubicBezTo>
                  <a:close/>
                </a:path>
              </a:pathLst>
            </a:custGeom>
            <a:blipFill>
              <a:blip r:embed="rId10"/>
              <a:stretch>
                <a:fillRect l="-390" t="-3467" r="-394" b="-3469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4356989" cy="4108323"/>
            </a:xfrm>
            <a:custGeom>
              <a:avLst/>
              <a:gdLst/>
              <a:ahLst/>
              <a:cxnLst/>
              <a:rect l="l" t="t" r="r" b="b"/>
              <a:pathLst>
                <a:path w="4356989" h="4108323">
                  <a:moveTo>
                    <a:pt x="0" y="2054098"/>
                  </a:moveTo>
                  <a:cubicBezTo>
                    <a:pt x="0" y="918718"/>
                    <a:pt x="976376" y="0"/>
                    <a:pt x="2178558" y="0"/>
                  </a:cubicBezTo>
                  <a:lnTo>
                    <a:pt x="2178558" y="16891"/>
                  </a:lnTo>
                  <a:lnTo>
                    <a:pt x="2178558" y="0"/>
                  </a:lnTo>
                  <a:cubicBezTo>
                    <a:pt x="3380740" y="0"/>
                    <a:pt x="4356989" y="918718"/>
                    <a:pt x="4356989" y="2054098"/>
                  </a:cubicBezTo>
                  <a:lnTo>
                    <a:pt x="4340098" y="2054098"/>
                  </a:lnTo>
                  <a:lnTo>
                    <a:pt x="4356989" y="2054098"/>
                  </a:lnTo>
                  <a:cubicBezTo>
                    <a:pt x="4356989" y="3189478"/>
                    <a:pt x="3380613" y="4108196"/>
                    <a:pt x="2178431" y="4108196"/>
                  </a:cubicBezTo>
                  <a:lnTo>
                    <a:pt x="2178431" y="4091305"/>
                  </a:lnTo>
                  <a:lnTo>
                    <a:pt x="2178431" y="4108196"/>
                  </a:lnTo>
                  <a:cubicBezTo>
                    <a:pt x="976376" y="4108323"/>
                    <a:pt x="0" y="3189478"/>
                    <a:pt x="0" y="2054098"/>
                  </a:cubicBezTo>
                  <a:lnTo>
                    <a:pt x="16891" y="2054098"/>
                  </a:lnTo>
                  <a:lnTo>
                    <a:pt x="33909" y="2054098"/>
                  </a:lnTo>
                  <a:lnTo>
                    <a:pt x="16891" y="2054098"/>
                  </a:lnTo>
                  <a:lnTo>
                    <a:pt x="0" y="2054098"/>
                  </a:lnTo>
                  <a:moveTo>
                    <a:pt x="33909" y="2054098"/>
                  </a:moveTo>
                  <a:cubicBezTo>
                    <a:pt x="33909" y="2063496"/>
                    <a:pt x="26289" y="2070989"/>
                    <a:pt x="17018" y="2070989"/>
                  </a:cubicBezTo>
                  <a:cubicBezTo>
                    <a:pt x="7747" y="2070989"/>
                    <a:pt x="0" y="2063496"/>
                    <a:pt x="0" y="2054098"/>
                  </a:cubicBezTo>
                  <a:cubicBezTo>
                    <a:pt x="0" y="2044700"/>
                    <a:pt x="7620" y="2037207"/>
                    <a:pt x="16891" y="2037207"/>
                  </a:cubicBezTo>
                  <a:cubicBezTo>
                    <a:pt x="26162" y="2037207"/>
                    <a:pt x="33782" y="2044827"/>
                    <a:pt x="33782" y="2054098"/>
                  </a:cubicBezTo>
                  <a:cubicBezTo>
                    <a:pt x="33782" y="3168904"/>
                    <a:pt x="993013" y="4074414"/>
                    <a:pt x="2178431" y="4074414"/>
                  </a:cubicBezTo>
                  <a:cubicBezTo>
                    <a:pt x="3363849" y="4074414"/>
                    <a:pt x="4323080" y="3169031"/>
                    <a:pt x="4323080" y="2054098"/>
                  </a:cubicBezTo>
                  <a:cubicBezTo>
                    <a:pt x="4323080" y="939165"/>
                    <a:pt x="3363976" y="33909"/>
                    <a:pt x="2178558" y="33909"/>
                  </a:cubicBezTo>
                  <a:lnTo>
                    <a:pt x="2178558" y="16891"/>
                  </a:lnTo>
                  <a:lnTo>
                    <a:pt x="2178558" y="33909"/>
                  </a:lnTo>
                  <a:cubicBezTo>
                    <a:pt x="993140" y="33909"/>
                    <a:pt x="33909" y="939292"/>
                    <a:pt x="33909" y="2054098"/>
                  </a:cubicBezTo>
                  <a:close/>
                </a:path>
              </a:pathLst>
            </a:custGeom>
            <a:solidFill>
              <a:srgbClr val="1C334E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45920" y="2243086"/>
            <a:ext cx="3267777" cy="3081206"/>
            <a:chOff x="0" y="0"/>
            <a:chExt cx="4357036" cy="4108275"/>
          </a:xfrm>
        </p:grpSpPr>
        <p:sp>
          <p:nvSpPr>
            <p:cNvPr id="10" name="Freeform 10"/>
            <p:cNvSpPr/>
            <p:nvPr/>
          </p:nvSpPr>
          <p:spPr>
            <a:xfrm>
              <a:off x="16891" y="16891"/>
              <a:ext cx="4323080" cy="4074414"/>
            </a:xfrm>
            <a:custGeom>
              <a:avLst/>
              <a:gdLst/>
              <a:ahLst/>
              <a:cxnLst/>
              <a:rect l="l" t="t" r="r" b="b"/>
              <a:pathLst>
                <a:path w="4323080" h="4074414">
                  <a:moveTo>
                    <a:pt x="0" y="2037207"/>
                  </a:moveTo>
                  <a:cubicBezTo>
                    <a:pt x="0" y="912114"/>
                    <a:pt x="967740" y="0"/>
                    <a:pt x="2161540" y="0"/>
                  </a:cubicBezTo>
                  <a:cubicBezTo>
                    <a:pt x="3355340" y="0"/>
                    <a:pt x="4323080" y="912114"/>
                    <a:pt x="4323080" y="2037207"/>
                  </a:cubicBezTo>
                  <a:cubicBezTo>
                    <a:pt x="4323080" y="3162300"/>
                    <a:pt x="3355340" y="4074414"/>
                    <a:pt x="2161540" y="4074414"/>
                  </a:cubicBezTo>
                  <a:cubicBezTo>
                    <a:pt x="967740" y="4074414"/>
                    <a:pt x="0" y="3162300"/>
                    <a:pt x="0" y="2037207"/>
                  </a:cubicBezTo>
                  <a:close/>
                </a:path>
              </a:pathLst>
            </a:custGeom>
            <a:blipFill>
              <a:blip r:embed="rId11"/>
              <a:stretch>
                <a:fillRect l="-3863" t="-414" r="-3867" b="-416"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356989" cy="4108323"/>
            </a:xfrm>
            <a:custGeom>
              <a:avLst/>
              <a:gdLst/>
              <a:ahLst/>
              <a:cxnLst/>
              <a:rect l="l" t="t" r="r" b="b"/>
              <a:pathLst>
                <a:path w="4356989" h="4108323">
                  <a:moveTo>
                    <a:pt x="0" y="2054098"/>
                  </a:moveTo>
                  <a:cubicBezTo>
                    <a:pt x="0" y="918718"/>
                    <a:pt x="976376" y="0"/>
                    <a:pt x="2178558" y="0"/>
                  </a:cubicBezTo>
                  <a:lnTo>
                    <a:pt x="2178558" y="16891"/>
                  </a:lnTo>
                  <a:lnTo>
                    <a:pt x="2178558" y="0"/>
                  </a:lnTo>
                  <a:cubicBezTo>
                    <a:pt x="3380740" y="0"/>
                    <a:pt x="4356989" y="918718"/>
                    <a:pt x="4356989" y="2054098"/>
                  </a:cubicBezTo>
                  <a:lnTo>
                    <a:pt x="4340098" y="2054098"/>
                  </a:lnTo>
                  <a:lnTo>
                    <a:pt x="4356989" y="2054098"/>
                  </a:lnTo>
                  <a:cubicBezTo>
                    <a:pt x="4356989" y="3189478"/>
                    <a:pt x="3380613" y="4108196"/>
                    <a:pt x="2178431" y="4108196"/>
                  </a:cubicBezTo>
                  <a:lnTo>
                    <a:pt x="2178431" y="4091305"/>
                  </a:lnTo>
                  <a:lnTo>
                    <a:pt x="2178431" y="4108196"/>
                  </a:lnTo>
                  <a:cubicBezTo>
                    <a:pt x="976376" y="4108323"/>
                    <a:pt x="0" y="3189478"/>
                    <a:pt x="0" y="2054098"/>
                  </a:cubicBezTo>
                  <a:lnTo>
                    <a:pt x="16891" y="2054098"/>
                  </a:lnTo>
                  <a:lnTo>
                    <a:pt x="33909" y="2054098"/>
                  </a:lnTo>
                  <a:lnTo>
                    <a:pt x="16891" y="2054098"/>
                  </a:lnTo>
                  <a:lnTo>
                    <a:pt x="0" y="2054098"/>
                  </a:lnTo>
                  <a:moveTo>
                    <a:pt x="33909" y="2054098"/>
                  </a:moveTo>
                  <a:cubicBezTo>
                    <a:pt x="33909" y="2063496"/>
                    <a:pt x="26289" y="2070989"/>
                    <a:pt x="17018" y="2070989"/>
                  </a:cubicBezTo>
                  <a:cubicBezTo>
                    <a:pt x="7747" y="2070989"/>
                    <a:pt x="0" y="2063496"/>
                    <a:pt x="0" y="2054098"/>
                  </a:cubicBezTo>
                  <a:cubicBezTo>
                    <a:pt x="0" y="2044700"/>
                    <a:pt x="7620" y="2037207"/>
                    <a:pt x="16891" y="2037207"/>
                  </a:cubicBezTo>
                  <a:cubicBezTo>
                    <a:pt x="26162" y="2037207"/>
                    <a:pt x="33782" y="2044827"/>
                    <a:pt x="33782" y="2054098"/>
                  </a:cubicBezTo>
                  <a:cubicBezTo>
                    <a:pt x="33782" y="3168904"/>
                    <a:pt x="993013" y="4074414"/>
                    <a:pt x="2178431" y="4074414"/>
                  </a:cubicBezTo>
                  <a:cubicBezTo>
                    <a:pt x="3363849" y="4074414"/>
                    <a:pt x="4323080" y="3169031"/>
                    <a:pt x="4323080" y="2054098"/>
                  </a:cubicBezTo>
                  <a:cubicBezTo>
                    <a:pt x="4323080" y="939165"/>
                    <a:pt x="3363976" y="33909"/>
                    <a:pt x="2178558" y="33909"/>
                  </a:cubicBezTo>
                  <a:lnTo>
                    <a:pt x="2178558" y="16891"/>
                  </a:lnTo>
                  <a:lnTo>
                    <a:pt x="2178558" y="33909"/>
                  </a:lnTo>
                  <a:cubicBezTo>
                    <a:pt x="993140" y="33909"/>
                    <a:pt x="33909" y="939292"/>
                    <a:pt x="33909" y="2054098"/>
                  </a:cubicBezTo>
                  <a:close/>
                </a:path>
              </a:pathLst>
            </a:custGeom>
            <a:solidFill>
              <a:srgbClr val="1C334E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228203" y="6279583"/>
            <a:ext cx="2913793" cy="2280984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3909" y="1465237"/>
            <a:ext cx="12649769" cy="6970174"/>
            <a:chOff x="0" y="0"/>
            <a:chExt cx="16866359" cy="929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66363" cy="9293606"/>
            </a:xfrm>
            <a:custGeom>
              <a:avLst/>
              <a:gdLst/>
              <a:ahLst/>
              <a:cxnLst/>
              <a:rect l="l" t="t" r="r" b="b"/>
              <a:pathLst>
                <a:path w="16866363" h="9293606">
                  <a:moveTo>
                    <a:pt x="0" y="0"/>
                  </a:moveTo>
                  <a:lnTo>
                    <a:pt x="16866363" y="0"/>
                  </a:lnTo>
                  <a:lnTo>
                    <a:pt x="16866363" y="9293606"/>
                  </a:lnTo>
                  <a:lnTo>
                    <a:pt x="0" y="929360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1" y="8754857"/>
            <a:ext cx="16230600" cy="823453"/>
          </a:xfrm>
          <a:custGeom>
            <a:avLst/>
            <a:gdLst/>
            <a:ahLst/>
            <a:cxnLst/>
            <a:rect l="l" t="t" r="r" b="b"/>
            <a:pathLst>
              <a:path w="16230600" h="823453">
                <a:moveTo>
                  <a:pt x="0" y="0"/>
                </a:moveTo>
                <a:lnTo>
                  <a:pt x="16230600" y="0"/>
                </a:lnTo>
                <a:lnTo>
                  <a:pt x="16230600" y="823453"/>
                </a:lnTo>
                <a:lnTo>
                  <a:pt x="0" y="82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29001" y="445752"/>
            <a:ext cx="3674126" cy="909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2"/>
              </a:lnSpc>
            </a:pPr>
            <a:r>
              <a:rPr lang="en-US" sz="3600" u="sng" dirty="0">
                <a:solidFill>
                  <a:srgbClr val="F4F4F4"/>
                </a:solidFill>
                <a:latin typeface="Tajawal Bold"/>
              </a:rPr>
              <a:t>Detection Circuit:</a:t>
            </a:r>
          </a:p>
        </p:txBody>
      </p:sp>
      <p:pic>
        <p:nvPicPr>
          <p:cNvPr id="11" name="Picture 10" descr="A computer and a camera&#10;&#10;Description automatically generated with medium confidence">
            <a:extLst>
              <a:ext uri="{FF2B5EF4-FFF2-40B4-BE49-F238E27FC236}">
                <a16:creationId xmlns:a16="http://schemas.microsoft.com/office/drawing/2014/main" id="{02DA826E-5B8D-76EB-4E6E-3378D34F7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51" y="1450866"/>
            <a:ext cx="12649772" cy="697020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508010" y="613637"/>
            <a:ext cx="2081351" cy="2081351"/>
          </a:xfrm>
          <a:custGeom>
            <a:avLst/>
            <a:gdLst/>
            <a:ahLst/>
            <a:cxnLst/>
            <a:rect l="l" t="t" r="r" b="b"/>
            <a:pathLst>
              <a:path w="2081351" h="2081351">
                <a:moveTo>
                  <a:pt x="0" y="0"/>
                </a:moveTo>
                <a:lnTo>
                  <a:pt x="2081351" y="0"/>
                </a:lnTo>
                <a:lnTo>
                  <a:pt x="2081351" y="2081351"/>
                </a:lnTo>
                <a:lnTo>
                  <a:pt x="0" y="2081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5505986" y="8007622"/>
            <a:ext cx="2067159" cy="2236731"/>
          </a:xfrm>
          <a:custGeom>
            <a:avLst/>
            <a:gdLst/>
            <a:ahLst/>
            <a:cxnLst/>
            <a:rect l="l" t="t" r="r" b="b"/>
            <a:pathLst>
              <a:path w="2067159" h="2236731">
                <a:moveTo>
                  <a:pt x="0" y="0"/>
                </a:moveTo>
                <a:lnTo>
                  <a:pt x="2067159" y="0"/>
                </a:lnTo>
                <a:lnTo>
                  <a:pt x="2067159" y="2236731"/>
                </a:lnTo>
                <a:lnTo>
                  <a:pt x="0" y="223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01F503-8CEA-46C1-51BE-A65D5078F81A}"/>
                  </a:ext>
                </a:extLst>
              </p14:cNvPr>
              <p14:cNvContentPartPr/>
              <p14:nvPr/>
            </p14:nvContentPartPr>
            <p14:xfrm>
              <a:off x="8485392" y="6756696"/>
              <a:ext cx="119520" cy="10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01F503-8CEA-46C1-51BE-A65D5078F8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2752" y="6694056"/>
                <a:ext cx="245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E46452-AAD0-3D65-59DA-14F23B38DD3C}"/>
                  </a:ext>
                </a:extLst>
              </p14:cNvPr>
              <p14:cNvContentPartPr/>
              <p14:nvPr/>
            </p14:nvContentPartPr>
            <p14:xfrm>
              <a:off x="8275226" y="6467733"/>
              <a:ext cx="2146680" cy="1524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E46452-AAD0-3D65-59DA-14F23B38DD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12226" y="6404733"/>
                <a:ext cx="2272320" cy="16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C55EFE-DCC6-1A6B-9CC7-7E25974439FB}"/>
                  </a:ext>
                </a:extLst>
              </p14:cNvPr>
              <p14:cNvContentPartPr/>
              <p14:nvPr/>
            </p14:nvContentPartPr>
            <p14:xfrm>
              <a:off x="13954080" y="2735640"/>
              <a:ext cx="1300680" cy="434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C55EFE-DCC6-1A6B-9CC7-7E25974439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891440" y="2673000"/>
                <a:ext cx="142632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2C73E38-29F2-BD1D-3BDB-F6A714C6B8DB}"/>
                  </a:ext>
                </a:extLst>
              </p14:cNvPr>
              <p14:cNvContentPartPr/>
              <p14:nvPr/>
            </p14:nvContentPartPr>
            <p14:xfrm>
              <a:off x="15670560" y="2598480"/>
              <a:ext cx="3600" cy="5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2C73E38-29F2-BD1D-3BDB-F6A714C6B8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607920" y="2535480"/>
                <a:ext cx="12924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B49174C-7E3F-20BF-0AB5-B2F06CE1AA9C}"/>
              </a:ext>
            </a:extLst>
          </p:cNvPr>
          <p:cNvGrpSpPr/>
          <p:nvPr/>
        </p:nvGrpSpPr>
        <p:grpSpPr>
          <a:xfrm>
            <a:off x="13790280" y="2537640"/>
            <a:ext cx="1829880" cy="1859040"/>
            <a:chOff x="13790280" y="2537640"/>
            <a:chExt cx="1829880" cy="18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3F1178-4A63-5764-A714-BD858D3BF1B4}"/>
                    </a:ext>
                  </a:extLst>
                </p14:cNvPr>
                <p14:cNvContentPartPr/>
                <p14:nvPr/>
              </p14:nvContentPartPr>
              <p14:xfrm>
                <a:off x="13790280" y="2537640"/>
                <a:ext cx="1595880" cy="136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3F1178-4A63-5764-A714-BD858D3BF1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27640" y="2474640"/>
                  <a:ext cx="1721520" cy="14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6CF39B-14BF-0DAA-B0BE-F50AFDAEBB26}"/>
                    </a:ext>
                  </a:extLst>
                </p14:cNvPr>
                <p14:cNvContentPartPr/>
                <p14:nvPr/>
              </p14:nvContentPartPr>
              <p14:xfrm>
                <a:off x="14325600" y="3977640"/>
                <a:ext cx="565200" cy="41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6CF39B-14BF-0DAA-B0BE-F50AFDAEBB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262600" y="3914640"/>
                  <a:ext cx="6908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C5080D-0F25-5347-3F33-4AD267380598}"/>
                    </a:ext>
                  </a:extLst>
                </p14:cNvPr>
                <p14:cNvContentPartPr/>
                <p14:nvPr/>
              </p14:nvContentPartPr>
              <p14:xfrm>
                <a:off x="14256840" y="3398400"/>
                <a:ext cx="568080" cy="25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C5080D-0F25-5347-3F33-4AD267380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193840" y="3335400"/>
                  <a:ext cx="6937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05458A-E297-BA27-4818-C8DAE70BD53D}"/>
                    </a:ext>
                  </a:extLst>
                </p14:cNvPr>
                <p14:cNvContentPartPr/>
                <p14:nvPr/>
              </p14:nvContentPartPr>
              <p14:xfrm>
                <a:off x="14305800" y="3109680"/>
                <a:ext cx="1054080" cy="753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05458A-E297-BA27-4818-C8DAE70BD5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243160" y="3046680"/>
                  <a:ext cx="1179720" cy="87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18142D-DFA3-23A7-C737-DD222D111556}"/>
                    </a:ext>
                  </a:extLst>
                </p14:cNvPr>
                <p14:cNvContentPartPr/>
                <p14:nvPr/>
              </p14:nvContentPartPr>
              <p14:xfrm>
                <a:off x="14881440" y="3295440"/>
                <a:ext cx="697320" cy="55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18142D-DFA3-23A7-C737-DD222D1115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18800" y="3232440"/>
                  <a:ext cx="82296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185CE6-18D9-3B50-244B-5779114B3B68}"/>
                    </a:ext>
                  </a:extLst>
                </p14:cNvPr>
                <p14:cNvContentPartPr/>
                <p14:nvPr/>
              </p14:nvContentPartPr>
              <p14:xfrm>
                <a:off x="15514320" y="3436560"/>
                <a:ext cx="105840" cy="9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185CE6-18D9-3B50-244B-5779114B3B6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451320" y="3373920"/>
                  <a:ext cx="231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BCAECF-1BD9-94B8-BD0D-C9976680BDA5}"/>
                    </a:ext>
                  </a:extLst>
                </p14:cNvPr>
                <p14:cNvContentPartPr/>
                <p14:nvPr/>
              </p14:nvContentPartPr>
              <p14:xfrm>
                <a:off x="14775240" y="2676960"/>
                <a:ext cx="754560" cy="84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BCAECF-1BD9-94B8-BD0D-C9976680BD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712240" y="2613960"/>
                  <a:ext cx="880200" cy="9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A26846-1437-CDF8-B0D9-9C627354F78F}"/>
                  </a:ext>
                </a:extLst>
              </p14:cNvPr>
              <p14:cNvContentPartPr/>
              <p14:nvPr/>
            </p14:nvContentPartPr>
            <p14:xfrm>
              <a:off x="10085430" y="4183875"/>
              <a:ext cx="1914840" cy="126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A26846-1437-CDF8-B0D9-9C627354F7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22430" y="4121235"/>
                <a:ext cx="2040480" cy="13917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E3ACC-8F9E-C040-01DB-684165FAB5A6}"/>
              </a:ext>
            </a:extLst>
          </p:cNvPr>
          <p:cNvSpPr txBox="1"/>
          <p:nvPr/>
        </p:nvSpPr>
        <p:spPr>
          <a:xfrm>
            <a:off x="10221176" y="4630107"/>
            <a:ext cx="1916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implement command </a:t>
            </a:r>
            <a:r>
              <a:rPr lang="en-US" sz="1400" b="1" dirty="0" err="1"/>
              <a:t>wifi</a:t>
            </a:r>
            <a:r>
              <a:rPr lang="en-US" sz="1400" b="1" dirty="0"/>
              <a:t> and pass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DDD215-B6A8-93CB-EEAF-43FF54190F84}"/>
              </a:ext>
            </a:extLst>
          </p:cNvPr>
          <p:cNvCxnSpPr/>
          <p:nvPr/>
        </p:nvCxnSpPr>
        <p:spPr>
          <a:xfrm flipV="1">
            <a:off x="12877800" y="3771900"/>
            <a:ext cx="0" cy="2055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D781557-2514-4403-29C4-CBAF672E7815}"/>
              </a:ext>
            </a:extLst>
          </p:cNvPr>
          <p:cNvSpPr txBox="1"/>
          <p:nvPr/>
        </p:nvSpPr>
        <p:spPr>
          <a:xfrm>
            <a:off x="12963363" y="4737829"/>
            <a:ext cx="124745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/>
              <a:t>Get </a:t>
            </a:r>
            <a:r>
              <a:rPr lang="en-US" sz="1400" b="1" dirty="0" err="1"/>
              <a:t>ip</a:t>
            </a:r>
            <a:r>
              <a:rPr lang="en-US" sz="1400" b="1" dirty="0"/>
              <a:t> address</a:t>
            </a:r>
            <a:endParaRPr lang="ar-EG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45DF2F-AF31-D049-1B49-9801C34A9118}"/>
              </a:ext>
            </a:extLst>
          </p:cNvPr>
          <p:cNvSpPr txBox="1"/>
          <p:nvPr/>
        </p:nvSpPr>
        <p:spPr>
          <a:xfrm>
            <a:off x="8475955" y="6438900"/>
            <a:ext cx="176272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/>
              <a:t>Connected to camera</a:t>
            </a:r>
          </a:p>
          <a:p>
            <a:r>
              <a:rPr lang="en-US" sz="1400" b="1" dirty="0"/>
              <a:t>and servo movement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B44F7-782F-D399-56CE-CF59C3A5C8D0}"/>
              </a:ext>
            </a:extLst>
          </p:cNvPr>
          <p:cNvSpPr txBox="1"/>
          <p:nvPr/>
        </p:nvSpPr>
        <p:spPr>
          <a:xfrm>
            <a:off x="8545152" y="9125987"/>
            <a:ext cx="76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- 6 -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8843" y="-3678236"/>
            <a:ext cx="12804984" cy="6226137"/>
          </a:xfrm>
          <a:custGeom>
            <a:avLst/>
            <a:gdLst/>
            <a:ahLst/>
            <a:cxnLst/>
            <a:rect l="l" t="t" r="r" b="b"/>
            <a:pathLst>
              <a:path w="12804984" h="6226137">
                <a:moveTo>
                  <a:pt x="0" y="0"/>
                </a:moveTo>
                <a:lnTo>
                  <a:pt x="12804984" y="0"/>
                </a:lnTo>
                <a:lnTo>
                  <a:pt x="12804984" y="6226137"/>
                </a:lnTo>
                <a:lnTo>
                  <a:pt x="0" y="622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6980838" y="-865713"/>
            <a:ext cx="2695438" cy="2334501"/>
          </a:xfrm>
          <a:custGeom>
            <a:avLst/>
            <a:gdLst/>
            <a:ahLst/>
            <a:cxnLst/>
            <a:rect l="l" t="t" r="r" b="b"/>
            <a:pathLst>
              <a:path w="2695438" h="2334501">
                <a:moveTo>
                  <a:pt x="0" y="0"/>
                </a:moveTo>
                <a:lnTo>
                  <a:pt x="2695438" y="0"/>
                </a:lnTo>
                <a:lnTo>
                  <a:pt x="2695438" y="2334501"/>
                </a:lnTo>
                <a:lnTo>
                  <a:pt x="0" y="233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381000" y="192799"/>
            <a:ext cx="5585461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400" u="sng" spc="56" dirty="0">
                <a:latin typeface="TT Rounds Condensed Bold"/>
              </a:rPr>
              <a:t>Live Stream Detection: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AF0CA2-72C8-081D-77D9-21CE74BC3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00" y="1003762"/>
            <a:ext cx="16109263" cy="9048875"/>
          </a:xfrm>
          <a:prstGeom prst="rect">
            <a:avLst/>
          </a:prstGeom>
        </p:spPr>
      </p:pic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CC8AABCD-23F1-D885-5403-F0CB1E561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78" y="1333500"/>
            <a:ext cx="2381250" cy="632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3619F4-7FD5-925A-50D2-038D095A1F44}"/>
                  </a:ext>
                </a:extLst>
              </p14:cNvPr>
              <p14:cNvContentPartPr/>
              <p14:nvPr/>
            </p14:nvContentPartPr>
            <p14:xfrm>
              <a:off x="8214480" y="1710040"/>
              <a:ext cx="122040" cy="18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3619F4-7FD5-925A-50D2-038D095A1F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08360" y="1703920"/>
                <a:ext cx="134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BFC4E4-0B7D-9513-AA25-D3A5926635C8}"/>
                  </a:ext>
                </a:extLst>
              </p14:cNvPr>
              <p14:cNvContentPartPr/>
              <p14:nvPr/>
            </p14:nvContentPartPr>
            <p14:xfrm>
              <a:off x="8193600" y="1687360"/>
              <a:ext cx="105840" cy="17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BFC4E4-0B7D-9513-AA25-D3A5926635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0960" y="1624360"/>
                <a:ext cx="2314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E162D2-C8AB-3C1D-127C-864AF6F7CC06}"/>
                  </a:ext>
                </a:extLst>
              </p14:cNvPr>
              <p14:cNvContentPartPr/>
              <p14:nvPr/>
            </p14:nvContentPartPr>
            <p14:xfrm>
              <a:off x="7935120" y="4758520"/>
              <a:ext cx="68760" cy="12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E162D2-C8AB-3C1D-127C-864AF6F7CC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72120" y="4695880"/>
                <a:ext cx="194400" cy="252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7E3DD27-3C45-C25B-1274-399DB1F84AC6}"/>
              </a:ext>
            </a:extLst>
          </p:cNvPr>
          <p:cNvSpPr txBox="1"/>
          <p:nvPr/>
        </p:nvSpPr>
        <p:spPr>
          <a:xfrm>
            <a:off x="7729560" y="46101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912BE-D76A-F93B-24B5-811A454ED17F}"/>
              </a:ext>
            </a:extLst>
          </p:cNvPr>
          <p:cNvSpPr txBox="1"/>
          <p:nvPr/>
        </p:nvSpPr>
        <p:spPr>
          <a:xfrm>
            <a:off x="8022665" y="1576604"/>
            <a:ext cx="25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424F85-5507-43CF-C824-B379E4141EDC}"/>
              </a:ext>
            </a:extLst>
          </p:cNvPr>
          <p:cNvSpPr txBox="1"/>
          <p:nvPr/>
        </p:nvSpPr>
        <p:spPr>
          <a:xfrm>
            <a:off x="172078" y="9791027"/>
            <a:ext cx="86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- 7 -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79068" y="1220133"/>
            <a:ext cx="10937207" cy="7615970"/>
            <a:chOff x="0" y="0"/>
            <a:chExt cx="16866359" cy="929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66363" cy="9293606"/>
            </a:xfrm>
            <a:custGeom>
              <a:avLst/>
              <a:gdLst/>
              <a:ahLst/>
              <a:cxnLst/>
              <a:rect l="l" t="t" r="r" b="b"/>
              <a:pathLst>
                <a:path w="16866363" h="9293606">
                  <a:moveTo>
                    <a:pt x="0" y="0"/>
                  </a:moveTo>
                  <a:lnTo>
                    <a:pt x="16866363" y="0"/>
                  </a:lnTo>
                  <a:lnTo>
                    <a:pt x="16866363" y="9293606"/>
                  </a:lnTo>
                  <a:lnTo>
                    <a:pt x="0" y="929360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4" name="Freeform 4"/>
          <p:cNvSpPr/>
          <p:nvPr/>
        </p:nvSpPr>
        <p:spPr>
          <a:xfrm>
            <a:off x="15505985" y="8422685"/>
            <a:ext cx="2067159" cy="2236731"/>
          </a:xfrm>
          <a:custGeom>
            <a:avLst/>
            <a:gdLst/>
            <a:ahLst/>
            <a:cxnLst/>
            <a:rect l="l" t="t" r="r" b="b"/>
            <a:pathLst>
              <a:path w="2067159" h="2236731">
                <a:moveTo>
                  <a:pt x="0" y="0"/>
                </a:moveTo>
                <a:lnTo>
                  <a:pt x="2067159" y="0"/>
                </a:lnTo>
                <a:lnTo>
                  <a:pt x="2067159" y="2236731"/>
                </a:lnTo>
                <a:lnTo>
                  <a:pt x="0" y="223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508009" y="1028700"/>
            <a:ext cx="2081351" cy="2081351"/>
          </a:xfrm>
          <a:custGeom>
            <a:avLst/>
            <a:gdLst/>
            <a:ahLst/>
            <a:cxnLst/>
            <a:rect l="l" t="t" r="r" b="b"/>
            <a:pathLst>
              <a:path w="2081351" h="2081351">
                <a:moveTo>
                  <a:pt x="0" y="0"/>
                </a:moveTo>
                <a:lnTo>
                  <a:pt x="2081351" y="0"/>
                </a:lnTo>
                <a:lnTo>
                  <a:pt x="2081351" y="2081351"/>
                </a:lnTo>
                <a:lnTo>
                  <a:pt x="0" y="208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028700" y="9169920"/>
            <a:ext cx="16230600" cy="823453"/>
          </a:xfrm>
          <a:custGeom>
            <a:avLst/>
            <a:gdLst/>
            <a:ahLst/>
            <a:cxnLst/>
            <a:rect l="l" t="t" r="r" b="b"/>
            <a:pathLst>
              <a:path w="16230600" h="823453">
                <a:moveTo>
                  <a:pt x="0" y="0"/>
                </a:moveTo>
                <a:lnTo>
                  <a:pt x="16230600" y="0"/>
                </a:lnTo>
                <a:lnTo>
                  <a:pt x="16230600" y="823453"/>
                </a:lnTo>
                <a:lnTo>
                  <a:pt x="0" y="82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7" name="Group 7"/>
          <p:cNvGrpSpPr/>
          <p:nvPr/>
        </p:nvGrpSpPr>
        <p:grpSpPr>
          <a:xfrm>
            <a:off x="3881213" y="1220133"/>
            <a:ext cx="11162774" cy="7949787"/>
            <a:chOff x="0" y="0"/>
            <a:chExt cx="14883699" cy="112076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83637" cy="11207623"/>
            </a:xfrm>
            <a:custGeom>
              <a:avLst/>
              <a:gdLst/>
              <a:ahLst/>
              <a:cxnLst/>
              <a:rect l="l" t="t" r="r" b="b"/>
              <a:pathLst>
                <a:path w="14883637" h="11207623">
                  <a:moveTo>
                    <a:pt x="0" y="0"/>
                  </a:moveTo>
                  <a:lnTo>
                    <a:pt x="14883637" y="0"/>
                  </a:lnTo>
                  <a:lnTo>
                    <a:pt x="14883637" y="11207623"/>
                  </a:lnTo>
                  <a:lnTo>
                    <a:pt x="0" y="11207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55474" y="71846"/>
            <a:ext cx="9758923" cy="124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2"/>
              </a:lnSpc>
            </a:pPr>
            <a:r>
              <a:rPr lang="en-US" sz="6418" u="sng">
                <a:solidFill>
                  <a:srgbClr val="F4F4F4"/>
                </a:solidFill>
                <a:latin typeface="Tajawal Bold"/>
              </a:rPr>
              <a:t>Arduino Coding 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A82DF-A99A-E8B4-2034-34D66CABAFE5}"/>
              </a:ext>
            </a:extLst>
          </p:cNvPr>
          <p:cNvSpPr txBox="1"/>
          <p:nvPr/>
        </p:nvSpPr>
        <p:spPr>
          <a:xfrm>
            <a:off x="8672935" y="9548670"/>
            <a:ext cx="76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- 8 -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1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7957" y="7503080"/>
            <a:ext cx="2067159" cy="2236731"/>
          </a:xfrm>
          <a:custGeom>
            <a:avLst/>
            <a:gdLst/>
            <a:ahLst/>
            <a:cxnLst/>
            <a:rect l="l" t="t" r="r" b="b"/>
            <a:pathLst>
              <a:path w="2067159" h="2236731">
                <a:moveTo>
                  <a:pt x="0" y="0"/>
                </a:moveTo>
                <a:lnTo>
                  <a:pt x="2067159" y="0"/>
                </a:lnTo>
                <a:lnTo>
                  <a:pt x="2067159" y="2236731"/>
                </a:lnTo>
                <a:lnTo>
                  <a:pt x="0" y="223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1515788" y="1028700"/>
            <a:ext cx="2081351" cy="2081351"/>
          </a:xfrm>
          <a:custGeom>
            <a:avLst/>
            <a:gdLst/>
            <a:ahLst/>
            <a:cxnLst/>
            <a:rect l="l" t="t" r="r" b="b"/>
            <a:pathLst>
              <a:path w="2081351" h="2081351">
                <a:moveTo>
                  <a:pt x="0" y="0"/>
                </a:moveTo>
                <a:lnTo>
                  <a:pt x="2081351" y="0"/>
                </a:lnTo>
                <a:lnTo>
                  <a:pt x="2081351" y="2081351"/>
                </a:lnTo>
                <a:lnTo>
                  <a:pt x="0" y="208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2556464" y="1604935"/>
            <a:ext cx="13175073" cy="7419154"/>
            <a:chOff x="0" y="0"/>
            <a:chExt cx="17566764" cy="98922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66767" cy="9892157"/>
            </a:xfrm>
            <a:custGeom>
              <a:avLst/>
              <a:gdLst/>
              <a:ahLst/>
              <a:cxnLst/>
              <a:rect l="l" t="t" r="r" b="b"/>
              <a:pathLst>
                <a:path w="17566767" h="9892157">
                  <a:moveTo>
                    <a:pt x="0" y="0"/>
                  </a:moveTo>
                  <a:lnTo>
                    <a:pt x="17566767" y="0"/>
                  </a:lnTo>
                  <a:lnTo>
                    <a:pt x="17566767" y="9892157"/>
                  </a:lnTo>
                  <a:lnTo>
                    <a:pt x="0" y="9892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70223" y="349349"/>
            <a:ext cx="12747554" cy="113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3"/>
              </a:lnSpc>
            </a:pPr>
            <a:r>
              <a:rPr lang="en-US" sz="5944" u="sng">
                <a:solidFill>
                  <a:srgbClr val="F4F4F4"/>
                </a:solidFill>
                <a:latin typeface="Tajawal Bold"/>
              </a:rPr>
              <a:t>Bluetooth RC Controller Application: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522CB-7DA2-A6E6-0EF4-670A00E691C6}"/>
              </a:ext>
            </a:extLst>
          </p:cNvPr>
          <p:cNvSpPr txBox="1"/>
          <p:nvPr/>
        </p:nvSpPr>
        <p:spPr>
          <a:xfrm>
            <a:off x="8686800" y="9676041"/>
            <a:ext cx="83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- 9 -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8843" y="-3678236"/>
            <a:ext cx="12804984" cy="6226137"/>
          </a:xfrm>
          <a:custGeom>
            <a:avLst/>
            <a:gdLst/>
            <a:ahLst/>
            <a:cxnLst/>
            <a:rect l="l" t="t" r="r" b="b"/>
            <a:pathLst>
              <a:path w="12804984" h="6226137">
                <a:moveTo>
                  <a:pt x="0" y="0"/>
                </a:moveTo>
                <a:lnTo>
                  <a:pt x="12804984" y="0"/>
                </a:lnTo>
                <a:lnTo>
                  <a:pt x="12804984" y="6226137"/>
                </a:lnTo>
                <a:lnTo>
                  <a:pt x="0" y="622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6980838" y="-865713"/>
            <a:ext cx="2695438" cy="2334501"/>
          </a:xfrm>
          <a:custGeom>
            <a:avLst/>
            <a:gdLst/>
            <a:ahLst/>
            <a:cxnLst/>
            <a:rect l="l" t="t" r="r" b="b"/>
            <a:pathLst>
              <a:path w="2695438" h="2334501">
                <a:moveTo>
                  <a:pt x="0" y="0"/>
                </a:moveTo>
                <a:lnTo>
                  <a:pt x="2695438" y="0"/>
                </a:lnTo>
                <a:lnTo>
                  <a:pt x="2695438" y="2334501"/>
                </a:lnTo>
                <a:lnTo>
                  <a:pt x="0" y="233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4743935" y="1306704"/>
            <a:ext cx="7729808" cy="7673591"/>
            <a:chOff x="0" y="0"/>
            <a:chExt cx="10306411" cy="10231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306431" cy="10231501"/>
            </a:xfrm>
            <a:custGeom>
              <a:avLst/>
              <a:gdLst/>
              <a:ahLst/>
              <a:cxnLst/>
              <a:rect l="l" t="t" r="r" b="b"/>
              <a:pathLst>
                <a:path w="10306431" h="10231501">
                  <a:moveTo>
                    <a:pt x="0" y="0"/>
                  </a:moveTo>
                  <a:lnTo>
                    <a:pt x="10306431" y="0"/>
                  </a:lnTo>
                  <a:lnTo>
                    <a:pt x="10306431" y="10231501"/>
                  </a:lnTo>
                  <a:lnTo>
                    <a:pt x="0" y="10231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" r="-5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30600" y="278004"/>
            <a:ext cx="2057400" cy="2057400"/>
            <a:chOff x="0" y="0"/>
            <a:chExt cx="2743200" cy="274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3200" cy="2743200"/>
            </a:xfrm>
            <a:custGeom>
              <a:avLst/>
              <a:gdLst/>
              <a:ahLst/>
              <a:cxnLst/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61776" y="4933697"/>
            <a:ext cx="3429000" cy="173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2"/>
              </a:lnSpc>
            </a:pPr>
            <a:r>
              <a:rPr lang="en-US" sz="11799" u="sng">
                <a:solidFill>
                  <a:srgbClr val="FFFFFF"/>
                </a:solidFill>
                <a:latin typeface="DG Modal3at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83D35-D1CB-226E-699D-B46BA8957C15}"/>
              </a:ext>
            </a:extLst>
          </p:cNvPr>
          <p:cNvSpPr txBox="1"/>
          <p:nvPr/>
        </p:nvSpPr>
        <p:spPr>
          <a:xfrm>
            <a:off x="8328557" y="9608925"/>
            <a:ext cx="1097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ar-EG" sz="2800" b="1" dirty="0">
                <a:solidFill>
                  <a:schemeClr val="bg1"/>
                </a:solidFill>
                <a:latin typeface="Calibri"/>
              </a:rPr>
              <a:t>10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18" name="Picture 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08BDFB-7581-2242-2D52-514BEA23B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48" y="-28"/>
            <a:ext cx="14100157" cy="1028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6A0A09-210B-B42C-A49C-D5EBC0C95012}"/>
              </a:ext>
            </a:extLst>
          </p:cNvPr>
          <p:cNvSpPr txBox="1"/>
          <p:nvPr/>
        </p:nvSpPr>
        <p:spPr>
          <a:xfrm>
            <a:off x="593570" y="9679714"/>
            <a:ext cx="993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ar-EG" sz="2800" b="1" dirty="0">
                <a:solidFill>
                  <a:prstClr val="black"/>
                </a:solidFill>
                <a:latin typeface="Calibri"/>
              </a:rPr>
              <a:t>11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157F70-9237-B462-43D3-3C6BC5D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45" y="0"/>
            <a:ext cx="9030509" cy="1028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36DCDC-9742-8671-9B68-5111CC06A676}"/>
              </a:ext>
            </a:extLst>
          </p:cNvPr>
          <p:cNvSpPr txBox="1"/>
          <p:nvPr/>
        </p:nvSpPr>
        <p:spPr>
          <a:xfrm>
            <a:off x="127321" y="9679714"/>
            <a:ext cx="1009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- 1</a:t>
            </a:r>
            <a:r>
              <a:rPr lang="ar-EG" sz="2800" b="1" dirty="0">
                <a:solidFill>
                  <a:prstClr val="black"/>
                </a:solidFill>
                <a:latin typeface="Calibri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7E56D71-D934-39EE-50C6-65F2F497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17" y="0"/>
            <a:ext cx="8582165" cy="1028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5BEB10-EF43-8E22-BDA4-41A4555DB601}"/>
              </a:ext>
            </a:extLst>
          </p:cNvPr>
          <p:cNvSpPr txBox="1"/>
          <p:nvPr/>
        </p:nvSpPr>
        <p:spPr>
          <a:xfrm>
            <a:off x="134941" y="9460151"/>
            <a:ext cx="1009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- 1</a:t>
            </a:r>
            <a:r>
              <a:rPr lang="ar-EG" sz="2800" b="1" dirty="0">
                <a:solidFill>
                  <a:prstClr val="black"/>
                </a:solidFill>
                <a:latin typeface="Calibri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23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365A76-C458-79DF-2030-8B96121B8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28"/>
            <a:ext cx="9601200" cy="1028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4B6112-DB5D-548A-ADD1-AF8DA3C9188C}"/>
              </a:ext>
            </a:extLst>
          </p:cNvPr>
          <p:cNvSpPr txBox="1"/>
          <p:nvPr/>
        </p:nvSpPr>
        <p:spPr>
          <a:xfrm>
            <a:off x="261720" y="9509765"/>
            <a:ext cx="97638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- 1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8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BF1ECC-DFD2-AAA0-9B49-23FB4E73A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81" y="-28"/>
            <a:ext cx="9965837" cy="1028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055839-EAC9-D453-4381-9072DA8CE71B}"/>
              </a:ext>
            </a:extLst>
          </p:cNvPr>
          <p:cNvSpPr txBox="1"/>
          <p:nvPr/>
        </p:nvSpPr>
        <p:spPr>
          <a:xfrm>
            <a:off x="123800" y="9592643"/>
            <a:ext cx="10131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- 1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1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60517" y="3946951"/>
            <a:ext cx="7321033" cy="6340049"/>
          </a:xfrm>
          <a:custGeom>
            <a:avLst/>
            <a:gdLst/>
            <a:ahLst/>
            <a:cxnLst/>
            <a:rect l="l" t="t" r="r" b="b"/>
            <a:pathLst>
              <a:path w="7321033" h="6340049">
                <a:moveTo>
                  <a:pt x="0" y="0"/>
                </a:moveTo>
                <a:lnTo>
                  <a:pt x="7321033" y="0"/>
                </a:lnTo>
                <a:lnTo>
                  <a:pt x="7321033" y="6340049"/>
                </a:lnTo>
                <a:lnTo>
                  <a:pt x="0" y="6340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546831" y="5521106"/>
            <a:ext cx="4970154" cy="4304177"/>
          </a:xfrm>
          <a:custGeom>
            <a:avLst/>
            <a:gdLst/>
            <a:ahLst/>
            <a:cxnLst/>
            <a:rect l="l" t="t" r="r" b="b"/>
            <a:pathLst>
              <a:path w="4970154" h="4304177">
                <a:moveTo>
                  <a:pt x="0" y="0"/>
                </a:moveTo>
                <a:lnTo>
                  <a:pt x="4970154" y="0"/>
                </a:lnTo>
                <a:lnTo>
                  <a:pt x="4970154" y="4304177"/>
                </a:lnTo>
                <a:lnTo>
                  <a:pt x="0" y="430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4334809" y="6914818"/>
            <a:ext cx="2271679" cy="1967285"/>
          </a:xfrm>
          <a:custGeom>
            <a:avLst/>
            <a:gdLst/>
            <a:ahLst/>
            <a:cxnLst/>
            <a:rect l="l" t="t" r="r" b="b"/>
            <a:pathLst>
              <a:path w="2271679" h="1967285">
                <a:moveTo>
                  <a:pt x="0" y="0"/>
                </a:moveTo>
                <a:lnTo>
                  <a:pt x="2271679" y="0"/>
                </a:lnTo>
                <a:lnTo>
                  <a:pt x="2271679" y="1967285"/>
                </a:lnTo>
                <a:lnTo>
                  <a:pt x="0" y="1967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6805840" y="3192094"/>
            <a:ext cx="3799619" cy="3290488"/>
          </a:xfrm>
          <a:custGeom>
            <a:avLst/>
            <a:gdLst/>
            <a:ahLst/>
            <a:cxnLst/>
            <a:rect l="l" t="t" r="r" b="b"/>
            <a:pathLst>
              <a:path w="3799619" h="3290488">
                <a:moveTo>
                  <a:pt x="0" y="0"/>
                </a:moveTo>
                <a:lnTo>
                  <a:pt x="3799619" y="0"/>
                </a:lnTo>
                <a:lnTo>
                  <a:pt x="3799619" y="3290488"/>
                </a:lnTo>
                <a:lnTo>
                  <a:pt x="0" y="3290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6" name="Group 6"/>
          <p:cNvGrpSpPr/>
          <p:nvPr/>
        </p:nvGrpSpPr>
        <p:grpSpPr>
          <a:xfrm>
            <a:off x="10666914" y="0"/>
            <a:ext cx="678758" cy="586200"/>
            <a:chOff x="0" y="0"/>
            <a:chExt cx="905010" cy="7816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905002" cy="781558"/>
            </a:xfrm>
            <a:custGeom>
              <a:avLst/>
              <a:gdLst/>
              <a:ahLst/>
              <a:cxnLst/>
              <a:rect l="l" t="t" r="r" b="b"/>
              <a:pathLst>
                <a:path w="905002" h="781558">
                  <a:moveTo>
                    <a:pt x="905002" y="0"/>
                  </a:moveTo>
                  <a:lnTo>
                    <a:pt x="0" y="0"/>
                  </a:lnTo>
                  <a:lnTo>
                    <a:pt x="0" y="781558"/>
                  </a:lnTo>
                  <a:lnTo>
                    <a:pt x="905002" y="781558"/>
                  </a:lnTo>
                  <a:lnTo>
                    <a:pt x="905002" y="0"/>
                  </a:lnTo>
                  <a:close/>
                </a:path>
              </a:pathLst>
            </a:custGeom>
            <a:blipFill>
              <a:blip r:embed="rId10"/>
              <a:stretch>
                <a:fillRect l="-146" r="-147" b="-5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27862" y="1870145"/>
            <a:ext cx="10632273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6953" dirty="0">
                <a:solidFill>
                  <a:srgbClr val="000000"/>
                </a:solidFill>
                <a:latin typeface="Helvetica World Bold"/>
              </a:rPr>
              <a:t>Object Detection System</a:t>
            </a:r>
          </a:p>
          <a:p>
            <a:pPr algn="ctr">
              <a:lnSpc>
                <a:spcPts val="8336"/>
              </a:lnSpc>
            </a:pPr>
            <a:r>
              <a:rPr lang="en-US" sz="6953" dirty="0">
                <a:solidFill>
                  <a:srgbClr val="000000"/>
                </a:solidFill>
                <a:latin typeface="Helvetica World Bold"/>
              </a:rPr>
              <a:t>On Controlled Vehicle</a:t>
            </a:r>
          </a:p>
          <a:p>
            <a:pPr algn="ctr">
              <a:lnSpc>
                <a:spcPts val="8343"/>
              </a:lnSpc>
            </a:pPr>
            <a:endParaRPr lang="en-US" sz="6953" dirty="0">
              <a:solidFill>
                <a:srgbClr val="000000"/>
              </a:solidFill>
              <a:latin typeface="Helvetica World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04151" y="5999259"/>
            <a:ext cx="3149551" cy="3149551"/>
          </a:xfrm>
          <a:custGeom>
            <a:avLst/>
            <a:gdLst/>
            <a:ahLst/>
            <a:cxnLst/>
            <a:rect l="l" t="t" r="r" b="b"/>
            <a:pathLst>
              <a:path w="3149551" h="3149551">
                <a:moveTo>
                  <a:pt x="0" y="0"/>
                </a:moveTo>
                <a:lnTo>
                  <a:pt x="3149550" y="0"/>
                </a:lnTo>
                <a:lnTo>
                  <a:pt x="3149550" y="3149550"/>
                </a:lnTo>
                <a:lnTo>
                  <a:pt x="0" y="3149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8" name="TextBox 18"/>
          <p:cNvSpPr txBox="1"/>
          <p:nvPr/>
        </p:nvSpPr>
        <p:spPr>
          <a:xfrm>
            <a:off x="7132828" y="-52658"/>
            <a:ext cx="3242377" cy="524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>
                <a:solidFill>
                  <a:srgbClr val="000000"/>
                </a:solidFill>
                <a:latin typeface="Tajawal Bold"/>
              </a:rPr>
              <a:t>Graduation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04937" y="4891909"/>
            <a:ext cx="4278122" cy="196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 u="sng" dirty="0">
                <a:solidFill>
                  <a:srgbClr val="000000"/>
                </a:solidFill>
                <a:latin typeface="XM Vahid Bold"/>
              </a:rPr>
              <a:t>Supervised by</a:t>
            </a:r>
          </a:p>
          <a:p>
            <a:pPr algn="ctr" rtl="1">
              <a:lnSpc>
                <a:spcPts val="7278"/>
              </a:lnSpc>
            </a:pPr>
            <a:endParaRPr lang="en-US" sz="5198" u="sng" dirty="0">
              <a:solidFill>
                <a:srgbClr val="000000"/>
              </a:solidFill>
              <a:latin typeface="XM Vahi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05356" y="7462764"/>
            <a:ext cx="3677288" cy="82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3200" u="sng" dirty="0">
                <a:solidFill>
                  <a:srgbClr val="000000"/>
                </a:solidFill>
                <a:latin typeface="XM Vahid Bold"/>
              </a:rPr>
              <a:t>Co-Supervision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77720" y="6185585"/>
            <a:ext cx="513255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 spc="33" dirty="0">
                <a:solidFill>
                  <a:srgbClr val="000000"/>
                </a:solidFill>
                <a:latin typeface="TT Rounds Condensed"/>
              </a:rPr>
              <a:t>Prof. Dr . Mohamed Fouad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81805" y="8451710"/>
            <a:ext cx="2839167" cy="50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b="1" spc="33" dirty="0">
                <a:solidFill>
                  <a:srgbClr val="000000"/>
                </a:solidFill>
                <a:latin typeface="TT Rounds Condensed"/>
              </a:rPr>
              <a:t>Eng . Shady </a:t>
            </a:r>
            <a:r>
              <a:rPr lang="en-US" sz="2400" b="1" spc="33" dirty="0" err="1">
                <a:solidFill>
                  <a:srgbClr val="000000"/>
                </a:solidFill>
                <a:latin typeface="TT Rounds Condensed"/>
              </a:rPr>
              <a:t>Bedier</a:t>
            </a:r>
            <a:endParaRPr lang="en-US" sz="2400" b="1" spc="33" dirty="0">
              <a:solidFill>
                <a:srgbClr val="000000"/>
              </a:solidFill>
              <a:latin typeface="TT Rounds Condensed"/>
            </a:endParaRP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33938445-A7F7-5004-FA77-119B1D4400FE}"/>
              </a:ext>
            </a:extLst>
          </p:cNvPr>
          <p:cNvGrpSpPr/>
          <p:nvPr/>
        </p:nvGrpSpPr>
        <p:grpSpPr>
          <a:xfrm flipH="1">
            <a:off x="11806734" y="6644087"/>
            <a:ext cx="6255678" cy="3189798"/>
            <a:chOff x="0" y="0"/>
            <a:chExt cx="10138228" cy="491704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848A6C9-8532-B33B-D2E1-990200ACC8D6}"/>
                </a:ext>
              </a:extLst>
            </p:cNvPr>
            <p:cNvSpPr/>
            <p:nvPr/>
          </p:nvSpPr>
          <p:spPr>
            <a:xfrm>
              <a:off x="0" y="0"/>
              <a:ext cx="10138283" cy="4917059"/>
            </a:xfrm>
            <a:custGeom>
              <a:avLst/>
              <a:gdLst/>
              <a:ahLst/>
              <a:cxnLst/>
              <a:rect l="l" t="t" r="r" b="b"/>
              <a:pathLst>
                <a:path w="10138283" h="4917059">
                  <a:moveTo>
                    <a:pt x="0" y="0"/>
                  </a:moveTo>
                  <a:lnTo>
                    <a:pt x="10138283" y="0"/>
                  </a:lnTo>
                  <a:lnTo>
                    <a:pt x="10138283" y="4917059"/>
                  </a:lnTo>
                  <a:lnTo>
                    <a:pt x="0" y="491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54" r="-5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9" name="Picture 8" descr="A logo with a triangle and a sun&#10;&#10;Description automatically generated">
            <a:extLst>
              <a:ext uri="{FF2B5EF4-FFF2-40B4-BE49-F238E27FC236}">
                <a16:creationId xmlns:a16="http://schemas.microsoft.com/office/drawing/2014/main" id="{AA27CFB1-305D-566E-6896-D1DD8EDB8C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1" y="383527"/>
            <a:ext cx="2500070" cy="2205346"/>
          </a:xfrm>
          <a:prstGeom prst="rect">
            <a:avLst/>
          </a:prstGeom>
        </p:spPr>
      </p:pic>
      <p:pic>
        <p:nvPicPr>
          <p:cNvPr id="28" name="Picture 27" descr="A logo for a computer company&#10;&#10;Description automatically generated">
            <a:extLst>
              <a:ext uri="{FF2B5EF4-FFF2-40B4-BE49-F238E27FC236}">
                <a16:creationId xmlns:a16="http://schemas.microsoft.com/office/drawing/2014/main" id="{8C9B9C0A-2AF5-F708-C426-79291E80783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4"/>
          <a:stretch/>
        </p:blipFill>
        <p:spPr>
          <a:xfrm>
            <a:off x="14799735" y="383527"/>
            <a:ext cx="2500070" cy="2205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29804"/>
              </a:srgbClr>
            </a:solidFill>
          </p:spPr>
          <p:txBody>
            <a:bodyPr/>
            <a:lstStyle/>
            <a:p>
              <a:endParaRPr lang="ar-EG"/>
            </a:p>
          </p:txBody>
        </p:sp>
      </p:grpSp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60E7CB-75F4-E033-5F8E-FECB6C5EE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10210800" cy="1028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8DB308-E632-3E61-1444-3E1BAC22EC20}"/>
              </a:ext>
            </a:extLst>
          </p:cNvPr>
          <p:cNvSpPr txBox="1"/>
          <p:nvPr/>
        </p:nvSpPr>
        <p:spPr>
          <a:xfrm>
            <a:off x="268060" y="9592643"/>
            <a:ext cx="1076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ar-EG" sz="2800" b="1" dirty="0">
                <a:solidFill>
                  <a:prstClr val="black"/>
                </a:solidFill>
                <a:latin typeface="Calibri"/>
              </a:rPr>
              <a:t>16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4595" y="6172200"/>
            <a:ext cx="5178810" cy="4114800"/>
            <a:chOff x="0" y="0"/>
            <a:chExt cx="6905080" cy="548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5117" cy="5486400"/>
            </a:xfrm>
            <a:custGeom>
              <a:avLst/>
              <a:gdLst/>
              <a:ahLst/>
              <a:cxnLst/>
              <a:rect l="l" t="t" r="r" b="b"/>
              <a:pathLst>
                <a:path w="6905117" h="5486400">
                  <a:moveTo>
                    <a:pt x="0" y="0"/>
                  </a:moveTo>
                  <a:lnTo>
                    <a:pt x="6905117" y="0"/>
                  </a:lnTo>
                  <a:lnTo>
                    <a:pt x="690511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8" b="-8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468600" y="0"/>
            <a:ext cx="2819400" cy="2475251"/>
            <a:chOff x="0" y="0"/>
            <a:chExt cx="2055501" cy="24431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5495" cy="2443099"/>
            </a:xfrm>
            <a:custGeom>
              <a:avLst/>
              <a:gdLst/>
              <a:ahLst/>
              <a:cxnLst/>
              <a:rect l="l" t="t" r="r" b="b"/>
              <a:pathLst>
                <a:path w="2055495" h="2443099">
                  <a:moveTo>
                    <a:pt x="0" y="0"/>
                  </a:moveTo>
                  <a:lnTo>
                    <a:pt x="2055495" y="0"/>
                  </a:lnTo>
                  <a:lnTo>
                    <a:pt x="2055495" y="2443099"/>
                  </a:lnTo>
                  <a:lnTo>
                    <a:pt x="0" y="2443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6" b="-11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/>
          <p:cNvSpPr/>
          <p:nvPr/>
        </p:nvSpPr>
        <p:spPr>
          <a:xfrm>
            <a:off x="-838200" y="-550516"/>
            <a:ext cx="3486150" cy="3025718"/>
          </a:xfrm>
          <a:custGeom>
            <a:avLst/>
            <a:gdLst/>
            <a:ahLst/>
            <a:cxnLst/>
            <a:rect l="l" t="t" r="r" b="b"/>
            <a:pathLst>
              <a:path w="3086100" h="2905274">
                <a:moveTo>
                  <a:pt x="0" y="0"/>
                </a:moveTo>
                <a:lnTo>
                  <a:pt x="3086100" y="0"/>
                </a:lnTo>
                <a:lnTo>
                  <a:pt x="3086100" y="2905274"/>
                </a:lnTo>
                <a:lnTo>
                  <a:pt x="0" y="290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TextBox 7"/>
          <p:cNvSpPr txBox="1"/>
          <p:nvPr/>
        </p:nvSpPr>
        <p:spPr>
          <a:xfrm>
            <a:off x="-288868" y="3645454"/>
            <a:ext cx="18865737" cy="185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0"/>
              </a:lnSpc>
            </a:pPr>
            <a:r>
              <a:rPr lang="en-US" sz="9600" u="sng">
                <a:solidFill>
                  <a:srgbClr val="000000"/>
                </a:solidFill>
                <a:latin typeface="DG Modal3at Bold"/>
              </a:rPr>
              <a:t>Design and Methodology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7A543-7696-BA99-50CB-841E071F57BF}"/>
              </a:ext>
            </a:extLst>
          </p:cNvPr>
          <p:cNvSpPr txBox="1"/>
          <p:nvPr/>
        </p:nvSpPr>
        <p:spPr>
          <a:xfrm>
            <a:off x="8534400" y="9791700"/>
            <a:ext cx="99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ar-EG" sz="2800" b="1" dirty="0">
                <a:solidFill>
                  <a:prstClr val="black"/>
                </a:solidFill>
                <a:latin typeface="Calibri"/>
              </a:rPr>
              <a:t>17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F4721EE-1B10-5EED-1827-25C57D933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53263"/>
            <a:ext cx="13106400" cy="944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11255-09C1-D00F-8450-514ED476ADEA}"/>
              </a:ext>
            </a:extLst>
          </p:cNvPr>
          <p:cNvSpPr txBox="1"/>
          <p:nvPr/>
        </p:nvSpPr>
        <p:spPr>
          <a:xfrm>
            <a:off x="7289649" y="0"/>
            <a:ext cx="3708701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u="sng" dirty="0">
                <a:highlight>
                  <a:srgbClr val="FFFF00"/>
                </a:highlight>
              </a:rPr>
              <a:t>Activity Diagram</a:t>
            </a:r>
            <a:endParaRPr lang="ar-EG" sz="4000" b="1" u="sng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D2962-8E60-14D6-6B1B-57E3BD0A6C0D}"/>
              </a:ext>
            </a:extLst>
          </p:cNvPr>
          <p:cNvSpPr txBox="1"/>
          <p:nvPr/>
        </p:nvSpPr>
        <p:spPr>
          <a:xfrm>
            <a:off x="304800" y="9639300"/>
            <a:ext cx="99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18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8C90DC-53D4-E4C6-09F9-B0287C201DE5}"/>
              </a:ext>
            </a:extLst>
          </p:cNvPr>
          <p:cNvSpPr txBox="1"/>
          <p:nvPr/>
        </p:nvSpPr>
        <p:spPr>
          <a:xfrm>
            <a:off x="7200900" y="24245"/>
            <a:ext cx="388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UseCase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 Diagram</a:t>
            </a:r>
            <a:endParaRPr kumimoji="0" lang="ar-EG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3E7900-422C-2CB5-2E2F-64102F9C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46" y="732131"/>
            <a:ext cx="15001907" cy="9679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561A0-6D37-C852-DAC1-8DC6602D2E0B}"/>
              </a:ext>
            </a:extLst>
          </p:cNvPr>
          <p:cNvSpPr txBox="1"/>
          <p:nvPr/>
        </p:nvSpPr>
        <p:spPr>
          <a:xfrm>
            <a:off x="8648699" y="9867755"/>
            <a:ext cx="990600" cy="543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19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ADD0CF5-D340-778B-B5EC-3E351E3E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98" y="769139"/>
            <a:ext cx="14642862" cy="951786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8EB78-7CAF-D608-B796-411F77F7F7F4}"/>
              </a:ext>
            </a:extLst>
          </p:cNvPr>
          <p:cNvSpPr txBox="1"/>
          <p:nvPr/>
        </p:nvSpPr>
        <p:spPr>
          <a:xfrm>
            <a:off x="6635641" y="78785"/>
            <a:ext cx="4282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Sequence Diagram</a:t>
            </a:r>
            <a:endParaRPr kumimoji="0" lang="ar-EG" sz="4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8865D-5B60-C173-7AF0-B1BF9D01B7E5}"/>
              </a:ext>
            </a:extLst>
          </p:cNvPr>
          <p:cNvSpPr txBox="1"/>
          <p:nvPr/>
        </p:nvSpPr>
        <p:spPr>
          <a:xfrm>
            <a:off x="8487672" y="9721747"/>
            <a:ext cx="1007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20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00"/>
            <a:ext cx="9144000" cy="9144000"/>
            <a:chOff x="0" y="0"/>
            <a:chExt cx="12192000" cy="12192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2192000"/>
            </a:xfrm>
            <a:custGeom>
              <a:avLst/>
              <a:gdLst/>
              <a:ahLst/>
              <a:cxnLst/>
              <a:rect l="l" t="t" r="r" b="b"/>
              <a:pathLst>
                <a:path w="12192000" h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192000"/>
                  </a:lnTo>
                  <a:lnTo>
                    <a:pt x="0" y="1219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12690209" y="-454291"/>
            <a:ext cx="5143500" cy="6052082"/>
            <a:chOff x="0" y="0"/>
            <a:chExt cx="6858000" cy="8069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58000" cy="8069453"/>
            </a:xfrm>
            <a:custGeom>
              <a:avLst/>
              <a:gdLst/>
              <a:ahLst/>
              <a:cxnLst/>
              <a:rect l="l" t="t" r="r" b="b"/>
              <a:pathLst>
                <a:path w="6858000" h="8069453">
                  <a:moveTo>
                    <a:pt x="0" y="0"/>
                  </a:moveTo>
                  <a:lnTo>
                    <a:pt x="6858000" y="0"/>
                  </a:lnTo>
                  <a:lnTo>
                    <a:pt x="6858000" y="8069453"/>
                  </a:lnTo>
                  <a:lnTo>
                    <a:pt x="0" y="806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39430" y="6599220"/>
            <a:ext cx="7603671" cy="3687780"/>
            <a:chOff x="0" y="0"/>
            <a:chExt cx="10138228" cy="49170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8283" cy="4917059"/>
            </a:xfrm>
            <a:custGeom>
              <a:avLst/>
              <a:gdLst/>
              <a:ahLst/>
              <a:cxnLst/>
              <a:rect l="l" t="t" r="r" b="b"/>
              <a:pathLst>
                <a:path w="10138283" h="4917059">
                  <a:moveTo>
                    <a:pt x="0" y="0"/>
                  </a:moveTo>
                  <a:lnTo>
                    <a:pt x="10138283" y="0"/>
                  </a:lnTo>
                  <a:lnTo>
                    <a:pt x="10138283" y="4917059"/>
                  </a:lnTo>
                  <a:lnTo>
                    <a:pt x="0" y="491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4" r="-5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 rot="-7726276">
            <a:off x="970946" y="1020196"/>
            <a:ext cx="5259690" cy="1625722"/>
            <a:chOff x="0" y="0"/>
            <a:chExt cx="7012920" cy="21676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12940" cy="2167636"/>
            </a:xfrm>
            <a:custGeom>
              <a:avLst/>
              <a:gdLst/>
              <a:ahLst/>
              <a:cxnLst/>
              <a:rect l="l" t="t" r="r" b="b"/>
              <a:pathLst>
                <a:path w="7012940" h="2167636">
                  <a:moveTo>
                    <a:pt x="0" y="0"/>
                  </a:moveTo>
                  <a:lnTo>
                    <a:pt x="7012940" y="0"/>
                  </a:lnTo>
                  <a:lnTo>
                    <a:pt x="7012940" y="2167636"/>
                  </a:lnTo>
                  <a:lnTo>
                    <a:pt x="0" y="2167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13" b="-31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49335" y="4229037"/>
            <a:ext cx="8789330" cy="1782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68"/>
              </a:lnSpc>
            </a:pPr>
            <a:r>
              <a:rPr lang="en-US" sz="11499" u="sng" dirty="0">
                <a:solidFill>
                  <a:srgbClr val="000000"/>
                </a:solidFill>
                <a:latin typeface="DG Modal3at Bold"/>
              </a:rPr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EF9F1-B819-B909-8F1F-65125D87A386}"/>
              </a:ext>
            </a:extLst>
          </p:cNvPr>
          <p:cNvSpPr txBox="1"/>
          <p:nvPr/>
        </p:nvSpPr>
        <p:spPr>
          <a:xfrm>
            <a:off x="8648700" y="9709774"/>
            <a:ext cx="99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21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3556" y="8217507"/>
            <a:ext cx="4604444" cy="2069493"/>
            <a:chOff x="0" y="0"/>
            <a:chExt cx="6139259" cy="2759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39307" cy="2759329"/>
            </a:xfrm>
            <a:custGeom>
              <a:avLst/>
              <a:gdLst/>
              <a:ahLst/>
              <a:cxnLst/>
              <a:rect l="l" t="t" r="r" b="b"/>
              <a:pathLst>
                <a:path w="6139307" h="2759329">
                  <a:moveTo>
                    <a:pt x="0" y="0"/>
                  </a:moveTo>
                  <a:lnTo>
                    <a:pt x="6139307" y="0"/>
                  </a:lnTo>
                  <a:lnTo>
                    <a:pt x="6139307" y="2759329"/>
                  </a:lnTo>
                  <a:lnTo>
                    <a:pt x="0" y="2759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6" b="-106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927" y="12580"/>
            <a:ext cx="3152327" cy="2230745"/>
            <a:chOff x="0" y="0"/>
            <a:chExt cx="4203103" cy="29743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065" cy="2974340"/>
            </a:xfrm>
            <a:custGeom>
              <a:avLst/>
              <a:gdLst/>
              <a:ahLst/>
              <a:cxnLst/>
              <a:rect l="l" t="t" r="r" b="b"/>
              <a:pathLst>
                <a:path w="4203065" h="2974340">
                  <a:moveTo>
                    <a:pt x="0" y="0"/>
                  </a:moveTo>
                  <a:lnTo>
                    <a:pt x="4203065" y="0"/>
                  </a:lnTo>
                  <a:lnTo>
                    <a:pt x="4203065" y="2974340"/>
                  </a:lnTo>
                  <a:lnTo>
                    <a:pt x="0" y="297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63" b="-16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/>
          <p:cNvSpPr/>
          <p:nvPr/>
        </p:nvSpPr>
        <p:spPr>
          <a:xfrm>
            <a:off x="-228600" y="2246390"/>
            <a:ext cx="5288435" cy="795525"/>
          </a:xfrm>
          <a:custGeom>
            <a:avLst/>
            <a:gdLst/>
            <a:ahLst/>
            <a:cxnLst/>
            <a:rect l="l" t="t" r="r" b="b"/>
            <a:pathLst>
              <a:path w="5288435" h="795525">
                <a:moveTo>
                  <a:pt x="0" y="0"/>
                </a:moveTo>
                <a:lnTo>
                  <a:pt x="5288435" y="0"/>
                </a:lnTo>
                <a:lnTo>
                  <a:pt x="5288435" y="795525"/>
                </a:lnTo>
                <a:lnTo>
                  <a:pt x="0" y="795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>
            <a:off x="11277600" y="419100"/>
            <a:ext cx="6559725" cy="3922766"/>
          </a:xfrm>
          <a:custGeom>
            <a:avLst/>
            <a:gdLst/>
            <a:ahLst/>
            <a:cxnLst/>
            <a:rect l="l" t="t" r="r" b="b"/>
            <a:pathLst>
              <a:path w="6559725" h="3922766">
                <a:moveTo>
                  <a:pt x="0" y="0"/>
                </a:moveTo>
                <a:lnTo>
                  <a:pt x="6559725" y="0"/>
                </a:lnTo>
                <a:lnTo>
                  <a:pt x="6559725" y="3922766"/>
                </a:lnTo>
                <a:lnTo>
                  <a:pt x="0" y="3922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718" b="-5718"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8" name="military">
            <a:hlinkClick r:id="" action="ppaction://media"/>
            <a:extLst>
              <a:ext uri="{FF2B5EF4-FFF2-40B4-BE49-F238E27FC236}">
                <a16:creationId xmlns:a16="http://schemas.microsoft.com/office/drawing/2014/main" id="{A28B172B-94E8-3EF8-D848-05E0EB91DC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3298084"/>
            <a:ext cx="11049000" cy="6301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1536A-A320-B7D8-13E9-2632AA005D07}"/>
              </a:ext>
            </a:extLst>
          </p:cNvPr>
          <p:cNvSpPr txBox="1"/>
          <p:nvPr/>
        </p:nvSpPr>
        <p:spPr>
          <a:xfrm>
            <a:off x="8654141" y="9569463"/>
            <a:ext cx="979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- 22 -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02694" y="1238145"/>
            <a:ext cx="3755571" cy="2785741"/>
            <a:chOff x="0" y="0"/>
            <a:chExt cx="4021792" cy="25538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1836" cy="2553843"/>
            </a:xfrm>
            <a:custGeom>
              <a:avLst/>
              <a:gdLst/>
              <a:ahLst/>
              <a:cxnLst/>
              <a:rect l="l" t="t" r="r" b="b"/>
              <a:pathLst>
                <a:path w="4021836" h="2553843">
                  <a:moveTo>
                    <a:pt x="0" y="0"/>
                  </a:moveTo>
                  <a:lnTo>
                    <a:pt x="4021836" y="0"/>
                  </a:lnTo>
                  <a:lnTo>
                    <a:pt x="4021836" y="2553843"/>
                  </a:lnTo>
                  <a:lnTo>
                    <a:pt x="0" y="255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7497" r="1" b="-27498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24245"/>
            <a:ext cx="2024429" cy="2057400"/>
            <a:chOff x="0" y="0"/>
            <a:chExt cx="2699239" cy="274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99258" cy="2743200"/>
            </a:xfrm>
            <a:custGeom>
              <a:avLst/>
              <a:gdLst/>
              <a:ahLst/>
              <a:cxnLst/>
              <a:rect l="l" t="t" r="r" b="b"/>
              <a:pathLst>
                <a:path w="2699258" h="2743200">
                  <a:moveTo>
                    <a:pt x="0" y="0"/>
                  </a:moveTo>
                  <a:lnTo>
                    <a:pt x="2699258" y="0"/>
                  </a:lnTo>
                  <a:lnTo>
                    <a:pt x="2699258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2" b="-122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64345" y="8077070"/>
            <a:ext cx="2209800" cy="2209930"/>
            <a:chOff x="0" y="0"/>
            <a:chExt cx="2946400" cy="29465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46400" cy="2946527"/>
            </a:xfrm>
            <a:custGeom>
              <a:avLst/>
              <a:gdLst/>
              <a:ahLst/>
              <a:cxnLst/>
              <a:rect l="l" t="t" r="r" b="b"/>
              <a:pathLst>
                <a:path w="2946400" h="2946527">
                  <a:moveTo>
                    <a:pt x="0" y="0"/>
                  </a:moveTo>
                  <a:lnTo>
                    <a:pt x="2946400" y="0"/>
                  </a:lnTo>
                  <a:lnTo>
                    <a:pt x="2946400" y="2946527"/>
                  </a:lnTo>
                  <a:lnTo>
                    <a:pt x="0" y="2946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2" b="-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" y="2127365"/>
            <a:ext cx="2805798" cy="43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 spc="26">
                <a:solidFill>
                  <a:srgbClr val="000000"/>
                </a:solidFill>
                <a:latin typeface="TT Rounds Condensed Bold"/>
              </a:rPr>
              <a:t>Space Exploration:</a:t>
            </a:r>
          </a:p>
        </p:txBody>
      </p:sp>
      <p:sp>
        <p:nvSpPr>
          <p:cNvPr id="9" name="Freeform 9"/>
          <p:cNvSpPr/>
          <p:nvPr/>
        </p:nvSpPr>
        <p:spPr>
          <a:xfrm>
            <a:off x="11734800" y="285579"/>
            <a:ext cx="6096000" cy="3738294"/>
          </a:xfrm>
          <a:custGeom>
            <a:avLst/>
            <a:gdLst/>
            <a:ahLst/>
            <a:cxnLst/>
            <a:rect l="l" t="t" r="r" b="b"/>
            <a:pathLst>
              <a:path w="6550763" h="3683572">
                <a:moveTo>
                  <a:pt x="0" y="0"/>
                </a:moveTo>
                <a:lnTo>
                  <a:pt x="6550763" y="0"/>
                </a:lnTo>
                <a:lnTo>
                  <a:pt x="6550763" y="3683572"/>
                </a:lnTo>
                <a:lnTo>
                  <a:pt x="0" y="3683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214" b="-9214"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10" name="space">
            <a:hlinkClick r:id="" action="ppaction://media"/>
            <a:extLst>
              <a:ext uri="{FF2B5EF4-FFF2-40B4-BE49-F238E27FC236}">
                <a16:creationId xmlns:a16="http://schemas.microsoft.com/office/drawing/2014/main" id="{C42806FD-CDC3-DF03-9AC0-DE4CEEA75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0079" y="3162300"/>
            <a:ext cx="11049001" cy="6622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20B59C-5592-B287-B807-ED3A272D749C}"/>
              </a:ext>
            </a:extLst>
          </p:cNvPr>
          <p:cNvSpPr txBox="1"/>
          <p:nvPr/>
        </p:nvSpPr>
        <p:spPr>
          <a:xfrm>
            <a:off x="8635365" y="9785065"/>
            <a:ext cx="1017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- 23 -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0051" y="1865929"/>
            <a:ext cx="12649769" cy="6970174"/>
            <a:chOff x="0" y="0"/>
            <a:chExt cx="16866359" cy="9293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66363" cy="9293606"/>
            </a:xfrm>
            <a:custGeom>
              <a:avLst/>
              <a:gdLst/>
              <a:ahLst/>
              <a:cxnLst/>
              <a:rect l="l" t="t" r="r" b="b"/>
              <a:pathLst>
                <a:path w="16866363" h="9293606">
                  <a:moveTo>
                    <a:pt x="0" y="0"/>
                  </a:moveTo>
                  <a:lnTo>
                    <a:pt x="16866363" y="0"/>
                  </a:lnTo>
                  <a:lnTo>
                    <a:pt x="16866363" y="9293606"/>
                  </a:lnTo>
                  <a:lnTo>
                    <a:pt x="0" y="929360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ar-EG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15505985" y="8422685"/>
            <a:ext cx="2067159" cy="2236731"/>
          </a:xfrm>
          <a:custGeom>
            <a:avLst/>
            <a:gdLst/>
            <a:ahLst/>
            <a:cxnLst/>
            <a:rect l="l" t="t" r="r" b="b"/>
            <a:pathLst>
              <a:path w="2067159" h="2236731">
                <a:moveTo>
                  <a:pt x="0" y="0"/>
                </a:moveTo>
                <a:lnTo>
                  <a:pt x="2067159" y="0"/>
                </a:lnTo>
                <a:lnTo>
                  <a:pt x="2067159" y="2236731"/>
                </a:lnTo>
                <a:lnTo>
                  <a:pt x="0" y="223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508009" y="1028700"/>
            <a:ext cx="2081351" cy="2081351"/>
          </a:xfrm>
          <a:custGeom>
            <a:avLst/>
            <a:gdLst/>
            <a:ahLst/>
            <a:cxnLst/>
            <a:rect l="l" t="t" r="r" b="b"/>
            <a:pathLst>
              <a:path w="2081351" h="2081351">
                <a:moveTo>
                  <a:pt x="0" y="0"/>
                </a:moveTo>
                <a:lnTo>
                  <a:pt x="2081351" y="0"/>
                </a:lnTo>
                <a:lnTo>
                  <a:pt x="2081351" y="2081351"/>
                </a:lnTo>
                <a:lnTo>
                  <a:pt x="0" y="208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>
            <a:off x="1028700" y="9169920"/>
            <a:ext cx="16230600" cy="823453"/>
          </a:xfrm>
          <a:custGeom>
            <a:avLst/>
            <a:gdLst/>
            <a:ahLst/>
            <a:cxnLst/>
            <a:rect l="l" t="t" r="r" b="b"/>
            <a:pathLst>
              <a:path w="16230600" h="823453">
                <a:moveTo>
                  <a:pt x="0" y="0"/>
                </a:moveTo>
                <a:lnTo>
                  <a:pt x="16230600" y="0"/>
                </a:lnTo>
                <a:lnTo>
                  <a:pt x="16230600" y="823453"/>
                </a:lnTo>
                <a:lnTo>
                  <a:pt x="0" y="82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9" name="TextBox 9"/>
          <p:cNvSpPr txBox="1"/>
          <p:nvPr/>
        </p:nvSpPr>
        <p:spPr>
          <a:xfrm>
            <a:off x="6849737" y="544693"/>
            <a:ext cx="4588526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2"/>
              </a:lnSpc>
            </a:pPr>
            <a:r>
              <a:rPr lang="en-US" sz="6418" b="1" u="sng" dirty="0">
                <a:solidFill>
                  <a:srgbClr val="F4F4F4"/>
                </a:solidFill>
                <a:latin typeface="Tajawal Bold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F4BD-D0AD-81D8-FD56-3BBDDED7931C}"/>
              </a:ext>
            </a:extLst>
          </p:cNvPr>
          <p:cNvSpPr txBox="1"/>
          <p:nvPr/>
        </p:nvSpPr>
        <p:spPr>
          <a:xfrm>
            <a:off x="4162331" y="2552700"/>
            <a:ext cx="9963337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- making application that offer live streaming ,car movement</a:t>
            </a:r>
          </a:p>
          <a:p>
            <a:r>
              <a:rPr lang="en-US" sz="2800" b="1" dirty="0"/>
              <a:t> and servo movement at the same time</a:t>
            </a:r>
          </a:p>
          <a:p>
            <a:endParaRPr lang="en-US" sz="2800" b="1" dirty="0"/>
          </a:p>
          <a:p>
            <a:r>
              <a:rPr lang="en-US" sz="2800" b="1" dirty="0"/>
              <a:t>- Incorporating additional Item “Raspberry Pi4” </a:t>
            </a:r>
          </a:p>
          <a:p>
            <a:r>
              <a:rPr lang="en-US" sz="2800" b="1" dirty="0"/>
              <a:t>   for improving object detection system.</a:t>
            </a:r>
          </a:p>
          <a:p>
            <a:endParaRPr lang="en-US" sz="2800" b="1" dirty="0"/>
          </a:p>
          <a:p>
            <a:r>
              <a:rPr lang="en-US" sz="2800" b="1" dirty="0"/>
              <a:t>- Improved wireless communication protocols such as Wi-Fi 6 or</a:t>
            </a:r>
          </a:p>
          <a:p>
            <a:r>
              <a:rPr lang="en-US" sz="2800" b="1" dirty="0"/>
              <a:t>  5G for  more reliable and faster data transmission between the</a:t>
            </a:r>
          </a:p>
          <a:p>
            <a:r>
              <a:rPr lang="en-US" sz="2800" b="1" dirty="0"/>
              <a:t>  vehicle  and the control system</a:t>
            </a:r>
          </a:p>
          <a:p>
            <a:endParaRPr lang="en-US" sz="2800" b="1" dirty="0"/>
          </a:p>
          <a:p>
            <a:r>
              <a:rPr lang="en-US" sz="2800" b="1" dirty="0"/>
              <a:t>- Incorporating additional sensors like ultrasonic sensors, LiDAR, </a:t>
            </a:r>
          </a:p>
          <a:p>
            <a:r>
              <a:rPr lang="en-US" sz="2800" b="1" dirty="0"/>
              <a:t>  or Infrared sensors can provide complementary data to enhance</a:t>
            </a:r>
          </a:p>
          <a:p>
            <a:r>
              <a:rPr lang="en-US" sz="2800" b="1" dirty="0"/>
              <a:t>  object  detection and navigation.</a:t>
            </a:r>
          </a:p>
          <a:p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EF31E-0FCA-4304-A1DB-5A150D46048F}"/>
              </a:ext>
            </a:extLst>
          </p:cNvPr>
          <p:cNvSpPr txBox="1"/>
          <p:nvPr/>
        </p:nvSpPr>
        <p:spPr>
          <a:xfrm>
            <a:off x="8444337" y="9364225"/>
            <a:ext cx="99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</a:t>
            </a:r>
            <a:r>
              <a:rPr lang="ar-EG" sz="2800" b="1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7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7507" y="-783398"/>
            <a:ext cx="13031070" cy="11284968"/>
          </a:xfrm>
          <a:custGeom>
            <a:avLst/>
            <a:gdLst/>
            <a:ahLst/>
            <a:cxnLst/>
            <a:rect l="l" t="t" r="r" b="b"/>
            <a:pathLst>
              <a:path w="13031070" h="11284968">
                <a:moveTo>
                  <a:pt x="0" y="0"/>
                </a:moveTo>
                <a:lnTo>
                  <a:pt x="13031070" y="0"/>
                </a:lnTo>
                <a:lnTo>
                  <a:pt x="13031070" y="11284968"/>
                </a:lnTo>
                <a:lnTo>
                  <a:pt x="0" y="11284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6242786" y="-366022"/>
            <a:ext cx="5276948" cy="4569862"/>
          </a:xfrm>
          <a:custGeom>
            <a:avLst/>
            <a:gdLst/>
            <a:ahLst/>
            <a:cxnLst/>
            <a:rect l="l" t="t" r="r" b="b"/>
            <a:pathLst>
              <a:path w="5276948" h="4569862">
                <a:moveTo>
                  <a:pt x="0" y="0"/>
                </a:moveTo>
                <a:lnTo>
                  <a:pt x="5276948" y="0"/>
                </a:lnTo>
                <a:lnTo>
                  <a:pt x="5276948" y="4569862"/>
                </a:lnTo>
                <a:lnTo>
                  <a:pt x="0" y="4569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69913-39D3-677C-0A43-070B396CB3C3}"/>
              </a:ext>
            </a:extLst>
          </p:cNvPr>
          <p:cNvSpPr txBox="1"/>
          <p:nvPr/>
        </p:nvSpPr>
        <p:spPr>
          <a:xfrm>
            <a:off x="9982288" y="3315763"/>
            <a:ext cx="8289995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16600" b="1" dirty="0" err="1">
                <a:solidFill>
                  <a:schemeClr val="bg1"/>
                </a:solidFill>
                <a:latin typeface="Broadway" panose="04040905080B02020502" pitchFamily="82" charset="0"/>
              </a:rPr>
              <a:t>Thank</a:t>
            </a:r>
            <a:endParaRPr lang="ar-EG" sz="16600" b="1" dirty="0">
              <a:solidFill>
                <a:schemeClr val="bg1"/>
              </a:solidFill>
              <a:latin typeface="Broadway" panose="04040905080B02020502" pitchFamily="82" charset="0"/>
            </a:endParaRPr>
          </a:p>
          <a:p>
            <a:pPr algn="ctr"/>
            <a:r>
              <a:rPr lang="ar-EG" sz="16600" b="1" dirty="0" err="1">
                <a:solidFill>
                  <a:schemeClr val="bg1"/>
                </a:solidFill>
                <a:latin typeface="Broadway" panose="04040905080B02020502" pitchFamily="82" charset="0"/>
              </a:rPr>
              <a:t>You</a:t>
            </a:r>
            <a:endParaRPr lang="ar-EG" sz="166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70E0B-A733-0962-734A-A14EB542438E}"/>
              </a:ext>
            </a:extLst>
          </p:cNvPr>
          <p:cNvSpPr txBox="1"/>
          <p:nvPr/>
        </p:nvSpPr>
        <p:spPr>
          <a:xfrm>
            <a:off x="6224275" y="1134079"/>
            <a:ext cx="527694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>
                <a:latin typeface="Imprint MT Shadow" panose="04020605060303030202" pitchFamily="82" charset="0"/>
              </a:rPr>
              <a:t>ANY </a:t>
            </a:r>
          </a:p>
          <a:p>
            <a:pPr algn="ctr"/>
            <a:r>
              <a:rPr lang="en-US" sz="4800" dirty="0">
                <a:latin typeface="Imprint MT Shadow" panose="04020605060303030202" pitchFamily="82" charset="0"/>
              </a:rPr>
              <a:t>QUESTIONS?</a:t>
            </a:r>
            <a:endParaRPr lang="ar-EG" sz="4800" dirty="0">
              <a:latin typeface="Imprint MT Shadow" panose="04020605060303030202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37394-FC43-27EA-753C-2FBE488C2D71}"/>
              </a:ext>
            </a:extLst>
          </p:cNvPr>
          <p:cNvSpPr txBox="1"/>
          <p:nvPr/>
        </p:nvSpPr>
        <p:spPr>
          <a:xfrm>
            <a:off x="2331265" y="1098608"/>
            <a:ext cx="258917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Omar Mohamed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EF011-7B8B-937E-C343-1DCADF0486D9}"/>
              </a:ext>
            </a:extLst>
          </p:cNvPr>
          <p:cNvSpPr txBox="1"/>
          <p:nvPr/>
        </p:nvSpPr>
        <p:spPr>
          <a:xfrm>
            <a:off x="2968380" y="2819325"/>
            <a:ext cx="200375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spc="46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Mario Emad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33BED-5F64-A86F-AD01-72B0463BF07B}"/>
              </a:ext>
            </a:extLst>
          </p:cNvPr>
          <p:cNvSpPr txBox="1"/>
          <p:nvPr/>
        </p:nvSpPr>
        <p:spPr>
          <a:xfrm>
            <a:off x="3268983" y="4449687"/>
            <a:ext cx="260603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spc="46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Moataz Ibrahim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B427C-72EA-9F11-2A42-98A65988E90A}"/>
              </a:ext>
            </a:extLst>
          </p:cNvPr>
          <p:cNvSpPr txBox="1"/>
          <p:nvPr/>
        </p:nvSpPr>
        <p:spPr>
          <a:xfrm>
            <a:off x="5605934" y="5579776"/>
            <a:ext cx="174406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spc="46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 Farouk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454CE-1143-EF93-4F02-2EE2FF3B6657}"/>
              </a:ext>
            </a:extLst>
          </p:cNvPr>
          <p:cNvSpPr txBox="1"/>
          <p:nvPr/>
        </p:nvSpPr>
        <p:spPr>
          <a:xfrm>
            <a:off x="5808888" y="7034401"/>
            <a:ext cx="224048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spc="46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Mohamed Eid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5FEF48-84D1-474B-411F-C436319D092D}"/>
              </a:ext>
            </a:extLst>
          </p:cNvPr>
          <p:cNvSpPr txBox="1"/>
          <p:nvPr/>
        </p:nvSpPr>
        <p:spPr>
          <a:xfrm>
            <a:off x="6764754" y="8370250"/>
            <a:ext cx="231852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spc="46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Nancy Khaled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4ED7D-F4E8-E92D-83CE-219DF61FB027}"/>
              </a:ext>
            </a:extLst>
          </p:cNvPr>
          <p:cNvSpPr txBox="1"/>
          <p:nvPr/>
        </p:nvSpPr>
        <p:spPr>
          <a:xfrm>
            <a:off x="7306051" y="9515935"/>
            <a:ext cx="270753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spc="46" dirty="0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Yasmeen </a:t>
            </a:r>
            <a:r>
              <a:rPr lang="en-US" sz="2400" b="1" spc="46" dirty="0" err="1">
                <a:solidFill>
                  <a:srgbClr val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Mahdy</a:t>
            </a:r>
            <a:endParaRPr lang="ar-EG" sz="2400" dirty="0">
              <a:latin typeface="Aharoni" panose="02010803020104030203" pitchFamily="2" charset="-79"/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5B63D09C-248F-5163-13AA-5F1659D96C08}"/>
              </a:ext>
            </a:extLst>
          </p:cNvPr>
          <p:cNvSpPr/>
          <p:nvPr/>
        </p:nvSpPr>
        <p:spPr>
          <a:xfrm>
            <a:off x="9083274" y="7780749"/>
            <a:ext cx="1470143" cy="1327043"/>
          </a:xfrm>
          <a:prstGeom prst="flowChartConnector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01A852-0C3B-83C8-94A6-B9F85B2EE15D}"/>
              </a:ext>
            </a:extLst>
          </p:cNvPr>
          <p:cNvSpPr/>
          <p:nvPr/>
        </p:nvSpPr>
        <p:spPr>
          <a:xfrm>
            <a:off x="9982288" y="8959957"/>
            <a:ext cx="1470142" cy="1327043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392429-D3F5-8EE6-D47C-41465ACEEC24}"/>
              </a:ext>
            </a:extLst>
          </p:cNvPr>
          <p:cNvSpPr/>
          <p:nvPr/>
        </p:nvSpPr>
        <p:spPr>
          <a:xfrm>
            <a:off x="5062612" y="396298"/>
            <a:ext cx="1624809" cy="1569659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91284" y="4201140"/>
            <a:ext cx="7027514" cy="6085860"/>
          </a:xfrm>
          <a:custGeom>
            <a:avLst/>
            <a:gdLst/>
            <a:ahLst/>
            <a:cxnLst/>
            <a:rect l="l" t="t" r="r" b="b"/>
            <a:pathLst>
              <a:path w="7027514" h="6085860">
                <a:moveTo>
                  <a:pt x="0" y="0"/>
                </a:moveTo>
                <a:lnTo>
                  <a:pt x="7027514" y="0"/>
                </a:lnTo>
                <a:lnTo>
                  <a:pt x="7027514" y="6085860"/>
                </a:lnTo>
                <a:lnTo>
                  <a:pt x="0" y="608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3466904" y="563974"/>
            <a:ext cx="4961246" cy="4296462"/>
          </a:xfrm>
          <a:custGeom>
            <a:avLst/>
            <a:gdLst/>
            <a:ahLst/>
            <a:cxnLst/>
            <a:rect l="l" t="t" r="r" b="b"/>
            <a:pathLst>
              <a:path w="4961246" h="4296462">
                <a:moveTo>
                  <a:pt x="0" y="0"/>
                </a:moveTo>
                <a:lnTo>
                  <a:pt x="4961246" y="0"/>
                </a:lnTo>
                <a:lnTo>
                  <a:pt x="4961246" y="4296462"/>
                </a:lnTo>
                <a:lnTo>
                  <a:pt x="0" y="42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0" y="2365495"/>
            <a:ext cx="7611546" cy="6591255"/>
            <a:chOff x="0" y="0"/>
            <a:chExt cx="10148728" cy="87883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48697" cy="8788400"/>
            </a:xfrm>
            <a:custGeom>
              <a:avLst/>
              <a:gdLst/>
              <a:ahLst/>
              <a:cxnLst/>
              <a:rect l="l" t="t" r="r" b="b"/>
              <a:pathLst>
                <a:path w="10148697" h="8788400">
                  <a:moveTo>
                    <a:pt x="7611491" y="0"/>
                  </a:moveTo>
                  <a:lnTo>
                    <a:pt x="2537206" y="0"/>
                  </a:lnTo>
                  <a:lnTo>
                    <a:pt x="0" y="4394200"/>
                  </a:lnTo>
                  <a:lnTo>
                    <a:pt x="2537206" y="8788400"/>
                  </a:lnTo>
                  <a:lnTo>
                    <a:pt x="7611491" y="8788400"/>
                  </a:lnTo>
                  <a:lnTo>
                    <a:pt x="10148697" y="4394200"/>
                  </a:lnTo>
                  <a:close/>
                </a:path>
              </a:pathLst>
            </a:custGeom>
            <a:blipFill>
              <a:blip r:embed="rId6"/>
              <a:stretch>
                <a:fillRect l="-16103" r="-1610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34856" y="8956750"/>
            <a:ext cx="1250097" cy="1182559"/>
            <a:chOff x="0" y="0"/>
            <a:chExt cx="1666796" cy="15767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6748" cy="1576705"/>
            </a:xfrm>
            <a:custGeom>
              <a:avLst/>
              <a:gdLst/>
              <a:ahLst/>
              <a:cxnLst/>
              <a:rect l="l" t="t" r="r" b="b"/>
              <a:pathLst>
                <a:path w="1666748" h="1576705">
                  <a:moveTo>
                    <a:pt x="0" y="0"/>
                  </a:moveTo>
                  <a:lnTo>
                    <a:pt x="1666748" y="0"/>
                  </a:lnTo>
                  <a:lnTo>
                    <a:pt x="1666748" y="1576705"/>
                  </a:lnTo>
                  <a:lnTo>
                    <a:pt x="0" y="1576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2" r="-2" b="-55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82074" y="1110065"/>
            <a:ext cx="1420677" cy="1199943"/>
            <a:chOff x="0" y="0"/>
            <a:chExt cx="1894236" cy="15999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4205" cy="1599946"/>
            </a:xfrm>
            <a:custGeom>
              <a:avLst/>
              <a:gdLst/>
              <a:ahLst/>
              <a:cxnLst/>
              <a:rect l="l" t="t" r="r" b="b"/>
              <a:pathLst>
                <a:path w="1894205" h="1599946">
                  <a:moveTo>
                    <a:pt x="0" y="0"/>
                  </a:moveTo>
                  <a:lnTo>
                    <a:pt x="1894205" y="0"/>
                  </a:lnTo>
                  <a:lnTo>
                    <a:pt x="1894205" y="1599946"/>
                  </a:lnTo>
                  <a:lnTo>
                    <a:pt x="0" y="1599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75" r="-277" b="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59852" y="1171484"/>
            <a:ext cx="705070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05"/>
              </a:lnSpc>
            </a:pPr>
            <a:r>
              <a:rPr lang="en-US" sz="9254" dirty="0">
                <a:solidFill>
                  <a:srgbClr val="000000"/>
                </a:solidFill>
                <a:latin typeface="Tajawal Bold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2003" y="3641638"/>
            <a:ext cx="10345997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Mario Emad Edward                  CS</a:t>
            </a:r>
          </a:p>
          <a:p>
            <a:pPr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Omar Mohamed Ahmed           CS</a:t>
            </a:r>
          </a:p>
          <a:p>
            <a:pPr algn="l"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Moataz Ibrahim Gaber              CS</a:t>
            </a:r>
          </a:p>
          <a:p>
            <a:pPr algn="l"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Ali Farouk Ali                              CS</a:t>
            </a:r>
          </a:p>
          <a:p>
            <a:pPr algn="l"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Nancy Khaled Sayed                  CS</a:t>
            </a:r>
          </a:p>
          <a:p>
            <a:pPr algn="l"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Mohamed Eid Mahmoud          IS</a:t>
            </a:r>
          </a:p>
          <a:p>
            <a:pPr algn="l">
              <a:lnSpc>
                <a:spcPts val="5589"/>
              </a:lnSpc>
            </a:pPr>
            <a:r>
              <a:rPr lang="en-US" sz="4991" b="1" spc="46" dirty="0">
                <a:solidFill>
                  <a:srgbClr val="000000"/>
                </a:solidFill>
              </a:rPr>
              <a:t>Yasmeen </a:t>
            </a:r>
            <a:r>
              <a:rPr lang="en-US" sz="4991" b="1" spc="46" dirty="0" err="1">
                <a:solidFill>
                  <a:srgbClr val="000000"/>
                </a:solidFill>
              </a:rPr>
              <a:t>Mahdy</a:t>
            </a:r>
            <a:r>
              <a:rPr lang="en-US" sz="4991" b="1" spc="46" dirty="0">
                <a:solidFill>
                  <a:srgbClr val="000000"/>
                </a:solidFill>
              </a:rPr>
              <a:t> Faheem          IS</a:t>
            </a:r>
          </a:p>
          <a:p>
            <a:pPr algn="l">
              <a:lnSpc>
                <a:spcPts val="5589"/>
              </a:lnSpc>
            </a:pPr>
            <a:endParaRPr lang="en-US" sz="4991" b="1" spc="46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77628" y="-89986"/>
            <a:ext cx="10138115" cy="8779655"/>
          </a:xfrm>
          <a:custGeom>
            <a:avLst/>
            <a:gdLst/>
            <a:ahLst/>
            <a:cxnLst/>
            <a:rect l="l" t="t" r="r" b="b"/>
            <a:pathLst>
              <a:path w="10138115" h="8779655">
                <a:moveTo>
                  <a:pt x="0" y="0"/>
                </a:moveTo>
                <a:lnTo>
                  <a:pt x="10138115" y="0"/>
                </a:lnTo>
                <a:lnTo>
                  <a:pt x="10138115" y="8779655"/>
                </a:lnTo>
                <a:lnTo>
                  <a:pt x="0" y="8779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9815340" y="5832746"/>
            <a:ext cx="5966980" cy="5167433"/>
          </a:xfrm>
          <a:custGeom>
            <a:avLst/>
            <a:gdLst/>
            <a:ahLst/>
            <a:cxnLst/>
            <a:rect l="l" t="t" r="r" b="b"/>
            <a:pathLst>
              <a:path w="5966980" h="5167433">
                <a:moveTo>
                  <a:pt x="0" y="0"/>
                </a:moveTo>
                <a:lnTo>
                  <a:pt x="5966980" y="0"/>
                </a:lnTo>
                <a:lnTo>
                  <a:pt x="5966980" y="5167433"/>
                </a:lnTo>
                <a:lnTo>
                  <a:pt x="0" y="51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13307787" y="832381"/>
            <a:ext cx="3951513" cy="3362378"/>
            <a:chOff x="0" y="0"/>
            <a:chExt cx="5268684" cy="4483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8722" cy="4483227"/>
            </a:xfrm>
            <a:custGeom>
              <a:avLst/>
              <a:gdLst/>
              <a:ahLst/>
              <a:cxnLst/>
              <a:rect l="l" t="t" r="r" b="b"/>
              <a:pathLst>
                <a:path w="5268722" h="4483227">
                  <a:moveTo>
                    <a:pt x="0" y="0"/>
                  </a:moveTo>
                  <a:lnTo>
                    <a:pt x="5268722" y="0"/>
                  </a:lnTo>
                  <a:lnTo>
                    <a:pt x="5268722" y="4483227"/>
                  </a:lnTo>
                  <a:lnTo>
                    <a:pt x="0" y="4483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3" b="-122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Freeform 6"/>
          <p:cNvSpPr/>
          <p:nvPr/>
        </p:nvSpPr>
        <p:spPr>
          <a:xfrm>
            <a:off x="11032598" y="6993081"/>
            <a:ext cx="3532464" cy="2450810"/>
          </a:xfrm>
          <a:custGeom>
            <a:avLst/>
            <a:gdLst/>
            <a:ahLst/>
            <a:cxnLst/>
            <a:rect l="l" t="t" r="r" b="b"/>
            <a:pathLst>
              <a:path w="4163787" h="3200911">
                <a:moveTo>
                  <a:pt x="0" y="0"/>
                </a:moveTo>
                <a:lnTo>
                  <a:pt x="4163787" y="0"/>
                </a:lnTo>
                <a:lnTo>
                  <a:pt x="4163787" y="3200911"/>
                </a:lnTo>
                <a:lnTo>
                  <a:pt x="0" y="3200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TextBox 7"/>
          <p:cNvSpPr txBox="1"/>
          <p:nvPr/>
        </p:nvSpPr>
        <p:spPr>
          <a:xfrm>
            <a:off x="12496800" y="4365445"/>
            <a:ext cx="4475745" cy="1556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64"/>
              </a:lnSpc>
            </a:pPr>
            <a:r>
              <a:rPr lang="en-US" sz="9971" dirty="0">
                <a:solidFill>
                  <a:srgbClr val="F4F4F4"/>
                </a:solidFill>
                <a:latin typeface="DG Bebo"/>
              </a:rPr>
              <a:t>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71" y="1485900"/>
            <a:ext cx="7865210" cy="772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1. Introduction</a:t>
            </a:r>
          </a:p>
          <a:p>
            <a:pPr marL="434340" lvl="1" indent="-217170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3. Components Required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5. Circuit Diagram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6. Software App 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7. Arduino Coding Platform 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8. Object Detection System</a:t>
            </a:r>
            <a:endParaRPr lang="ar-EG" sz="3600" spc="33" dirty="0">
              <a:solidFill>
                <a:srgbClr val="FFFFFF"/>
              </a:solidFill>
              <a:latin typeface="TT Rounds Condensed"/>
            </a:endParaRP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TT Rounds Condensed"/>
              </a:rPr>
              <a:t>10. Code</a:t>
            </a:r>
          </a:p>
          <a:p>
            <a:pPr marL="434340" lvl="1" indent="-217170" algn="l">
              <a:lnSpc>
                <a:spcPts val="4320"/>
              </a:lnSpc>
            </a:pPr>
            <a:endParaRPr lang="en-US" sz="3600" spc="33" dirty="0">
              <a:solidFill>
                <a:srgbClr val="FFFFFF"/>
              </a:solidFill>
              <a:latin typeface="TT Rounds Condensed"/>
            </a:endParaRPr>
          </a:p>
          <a:p>
            <a:pPr marL="434340" lvl="1" indent="-217170" algn="l">
              <a:lnSpc>
                <a:spcPts val="4320"/>
              </a:lnSpc>
            </a:pPr>
            <a:r>
              <a:rPr lang="en-US" sz="3600" spc="33" dirty="0">
                <a:solidFill>
                  <a:srgbClr val="FFFFFF"/>
                </a:solidFill>
                <a:latin typeface="Arimo"/>
              </a:rPr>
              <a:t> Design and Methodology:</a:t>
            </a:r>
          </a:p>
          <a:p>
            <a:pPr marL="434340" lvl="1" indent="-217170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Arimo"/>
              </a:rPr>
              <a:t>18. Activity Diagram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Arimo"/>
              </a:rPr>
              <a:t>19. Use Case Diagram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Arimo"/>
              </a:rPr>
              <a:t>20. Sequence Diagram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Arimo"/>
              </a:rPr>
              <a:t>21. Applications</a:t>
            </a:r>
          </a:p>
          <a:p>
            <a:pPr marL="434340" lvl="1" indent="-217170" algn="l">
              <a:lnSpc>
                <a:spcPts val="4320"/>
              </a:lnSpc>
              <a:buFont typeface="Arial"/>
              <a:buChar char="•"/>
            </a:pPr>
            <a:r>
              <a:rPr lang="en-US" sz="3600" spc="33" dirty="0">
                <a:solidFill>
                  <a:srgbClr val="FFFFFF"/>
                </a:solidFill>
                <a:latin typeface="Arimo"/>
              </a:rPr>
              <a:t>24. Future 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638" y="0"/>
            <a:ext cx="4114800" cy="4114800"/>
            <a:chOff x="0" y="0"/>
            <a:chExt cx="5486400" cy="548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840338" y="6621366"/>
            <a:ext cx="4447662" cy="4059502"/>
            <a:chOff x="0" y="0"/>
            <a:chExt cx="5930216" cy="5412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30265" cy="5412613"/>
            </a:xfrm>
            <a:custGeom>
              <a:avLst/>
              <a:gdLst/>
              <a:ahLst/>
              <a:cxnLst/>
              <a:rect l="l" t="t" r="r" b="b"/>
              <a:pathLst>
                <a:path w="5930265" h="5412613">
                  <a:moveTo>
                    <a:pt x="0" y="0"/>
                  </a:moveTo>
                  <a:lnTo>
                    <a:pt x="5930265" y="0"/>
                  </a:lnTo>
                  <a:lnTo>
                    <a:pt x="5930265" y="5412613"/>
                  </a:lnTo>
                  <a:lnTo>
                    <a:pt x="0" y="5412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8" b="-89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33750" y="3815754"/>
            <a:ext cx="11620500" cy="265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33"/>
              </a:lnSpc>
            </a:pPr>
            <a:r>
              <a:rPr lang="en-US" sz="13953" u="sng" dirty="0">
                <a:solidFill>
                  <a:srgbClr val="000000"/>
                </a:solidFill>
                <a:latin typeface="DG Modal3at"/>
              </a:rPr>
              <a:t>INTRODUCTION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72A14-369A-8751-6B4B-65E0268E8FAF}"/>
              </a:ext>
            </a:extLst>
          </p:cNvPr>
          <p:cNvSpPr txBox="1"/>
          <p:nvPr/>
        </p:nvSpPr>
        <p:spPr>
          <a:xfrm>
            <a:off x="8724900" y="9756160"/>
            <a:ext cx="8382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/>
              <a:t>- 1 -</a:t>
            </a:r>
            <a:endParaRPr lang="ar-EG" sz="2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49428" y="24296"/>
            <a:ext cx="5825485" cy="3419937"/>
            <a:chOff x="0" y="0"/>
            <a:chExt cx="7767313" cy="4559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67320" cy="4559935"/>
            </a:xfrm>
            <a:custGeom>
              <a:avLst/>
              <a:gdLst/>
              <a:ahLst/>
              <a:cxnLst/>
              <a:rect l="l" t="t" r="r" b="b"/>
              <a:pathLst>
                <a:path w="7767320" h="4559935">
                  <a:moveTo>
                    <a:pt x="0" y="0"/>
                  </a:moveTo>
                  <a:lnTo>
                    <a:pt x="7767320" y="0"/>
                  </a:lnTo>
                  <a:lnTo>
                    <a:pt x="7767320" y="4559935"/>
                  </a:lnTo>
                  <a:lnTo>
                    <a:pt x="0" y="4559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669399" y="6912000"/>
            <a:ext cx="5835390" cy="3350735"/>
            <a:chOff x="0" y="0"/>
            <a:chExt cx="7780520" cy="44676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80528" cy="4467606"/>
            </a:xfrm>
            <a:custGeom>
              <a:avLst/>
              <a:gdLst/>
              <a:ahLst/>
              <a:cxnLst/>
              <a:rect l="l" t="t" r="r" b="b"/>
              <a:pathLst>
                <a:path w="7780528" h="4467606">
                  <a:moveTo>
                    <a:pt x="0" y="0"/>
                  </a:moveTo>
                  <a:lnTo>
                    <a:pt x="7780528" y="0"/>
                  </a:lnTo>
                  <a:lnTo>
                    <a:pt x="7780528" y="4467606"/>
                  </a:lnTo>
                  <a:lnTo>
                    <a:pt x="0" y="4467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49000" y="3347357"/>
            <a:ext cx="5927367" cy="3334144"/>
            <a:chOff x="0" y="0"/>
            <a:chExt cx="7903156" cy="44455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03210" cy="4445508"/>
            </a:xfrm>
            <a:custGeom>
              <a:avLst/>
              <a:gdLst/>
              <a:ahLst/>
              <a:cxnLst/>
              <a:rect l="l" t="t" r="r" b="b"/>
              <a:pathLst>
                <a:path w="7903210" h="4445508">
                  <a:moveTo>
                    <a:pt x="0" y="0"/>
                  </a:moveTo>
                  <a:lnTo>
                    <a:pt x="7903210" y="0"/>
                  </a:lnTo>
                  <a:lnTo>
                    <a:pt x="7903210" y="4445508"/>
                  </a:lnTo>
                  <a:lnTo>
                    <a:pt x="0" y="4445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31263" y="679505"/>
            <a:ext cx="1962150" cy="56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879" u="sng">
                <a:solidFill>
                  <a:srgbClr val="000000"/>
                </a:solidFill>
                <a:latin typeface="XM Vahid Bold"/>
              </a:rPr>
              <a:t>introduction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56609" y="9119576"/>
            <a:ext cx="6530340" cy="38100"/>
            <a:chOff x="0" y="0"/>
            <a:chExt cx="8707120" cy="50800"/>
          </a:xfrm>
        </p:grpSpPr>
        <p:sp>
          <p:nvSpPr>
            <p:cNvPr id="10" name="Freeform 10"/>
            <p:cNvSpPr/>
            <p:nvPr/>
          </p:nvSpPr>
          <p:spPr>
            <a:xfrm>
              <a:off x="25400" y="0"/>
              <a:ext cx="8656320" cy="50800"/>
            </a:xfrm>
            <a:custGeom>
              <a:avLst/>
              <a:gdLst/>
              <a:ahLst/>
              <a:cxnLst/>
              <a:rect l="l" t="t" r="r" b="b"/>
              <a:pathLst>
                <a:path w="8656320" h="50800">
                  <a:moveTo>
                    <a:pt x="0" y="0"/>
                  </a:moveTo>
                  <a:lnTo>
                    <a:pt x="8656320" y="0"/>
                  </a:lnTo>
                  <a:lnTo>
                    <a:pt x="865632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11958" y="356952"/>
            <a:ext cx="1228326" cy="1343495"/>
          </a:xfrm>
          <a:custGeom>
            <a:avLst/>
            <a:gdLst/>
            <a:ahLst/>
            <a:cxnLst/>
            <a:rect l="l" t="t" r="r" b="b"/>
            <a:pathLst>
              <a:path w="1228326" h="1343495">
                <a:moveTo>
                  <a:pt x="0" y="0"/>
                </a:moveTo>
                <a:lnTo>
                  <a:pt x="1228326" y="0"/>
                </a:lnTo>
                <a:lnTo>
                  <a:pt x="1228326" y="1343495"/>
                </a:lnTo>
                <a:lnTo>
                  <a:pt x="0" y="1343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" r="-33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2" name="Freeform 12"/>
          <p:cNvSpPr/>
          <p:nvPr/>
        </p:nvSpPr>
        <p:spPr>
          <a:xfrm>
            <a:off x="16758024" y="8212765"/>
            <a:ext cx="2414617" cy="2091070"/>
          </a:xfrm>
          <a:custGeom>
            <a:avLst/>
            <a:gdLst/>
            <a:ahLst/>
            <a:cxnLst/>
            <a:rect l="l" t="t" r="r" b="b"/>
            <a:pathLst>
              <a:path w="2414617" h="2091070">
                <a:moveTo>
                  <a:pt x="0" y="0"/>
                </a:moveTo>
                <a:lnTo>
                  <a:pt x="2414617" y="0"/>
                </a:lnTo>
                <a:lnTo>
                  <a:pt x="2414617" y="2091070"/>
                </a:lnTo>
                <a:lnTo>
                  <a:pt x="0" y="2091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3" name="Freeform 13"/>
          <p:cNvSpPr/>
          <p:nvPr/>
        </p:nvSpPr>
        <p:spPr>
          <a:xfrm>
            <a:off x="-1207634" y="8142386"/>
            <a:ext cx="2977778" cy="2578770"/>
          </a:xfrm>
          <a:custGeom>
            <a:avLst/>
            <a:gdLst/>
            <a:ahLst/>
            <a:cxnLst/>
            <a:rect l="l" t="t" r="r" b="b"/>
            <a:pathLst>
              <a:path w="2977778" h="2578770">
                <a:moveTo>
                  <a:pt x="0" y="0"/>
                </a:moveTo>
                <a:lnTo>
                  <a:pt x="2977778" y="0"/>
                </a:lnTo>
                <a:lnTo>
                  <a:pt x="2977778" y="2578770"/>
                </a:lnTo>
                <a:lnTo>
                  <a:pt x="0" y="2578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4" name="TextBox 14"/>
          <p:cNvSpPr txBox="1"/>
          <p:nvPr/>
        </p:nvSpPr>
        <p:spPr>
          <a:xfrm>
            <a:off x="929640" y="1847595"/>
            <a:ext cx="9037320" cy="258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6" dirty="0">
                <a:solidFill>
                  <a:srgbClr val="000000"/>
                </a:solidFill>
                <a:latin typeface="TT Rounds Condensed"/>
              </a:rPr>
              <a:t>An Arduino car is a small robotic vehicle powered by an Arduino microcontroller. It's a popular project that combines electronics, programming, and mechanics to create a programmable and customizable vehicle, These projects are a great way to learn about robotics and hone programming skills in a hands-on manner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640" y="4673488"/>
            <a:ext cx="9113520" cy="3468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26" dirty="0">
                <a:solidFill>
                  <a:srgbClr val="000000"/>
                </a:solidFill>
                <a:latin typeface="TT Rounds Condensed"/>
              </a:rPr>
              <a:t>In this project, an Arduino-based car was built and equipped with an object detection camera. employs a camera for real-time object detection and live streaming. Controlled via a dedicated application, the car uses computer vision algorithms to identify many objects like Human, cell phone, chair and desk. This setup provides an excellent hands-on learning experience in integrating mobile app control with image processing and machine learning for robotics.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99B17-16DE-4B30-87E0-9E8CBD2C0E6B}"/>
              </a:ext>
            </a:extLst>
          </p:cNvPr>
          <p:cNvSpPr txBox="1"/>
          <p:nvPr/>
        </p:nvSpPr>
        <p:spPr>
          <a:xfrm>
            <a:off x="8690610" y="9739484"/>
            <a:ext cx="90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- 2 -</a:t>
            </a:r>
            <a:endParaRPr lang="ar-EG" sz="28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665" y="4209006"/>
            <a:ext cx="15607192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470"/>
              </a:lnSpc>
            </a:pPr>
            <a:r>
              <a:rPr lang="en-US" sz="12057" u="sng" dirty="0">
                <a:solidFill>
                  <a:srgbClr val="A4E473"/>
                </a:solidFill>
                <a:latin typeface="Tajawal Bold"/>
              </a:rPr>
              <a:t>Components Required:</a:t>
            </a:r>
          </a:p>
          <a:p>
            <a:pPr algn="r" rtl="1">
              <a:lnSpc>
                <a:spcPts val="14470"/>
              </a:lnSpc>
            </a:pPr>
            <a:endParaRPr lang="en-US" sz="12057" u="sng" dirty="0">
              <a:solidFill>
                <a:srgbClr val="A4E473"/>
              </a:solidFill>
              <a:latin typeface="Tajawal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467669" y="6077994"/>
            <a:ext cx="6383425" cy="5528076"/>
          </a:xfrm>
          <a:custGeom>
            <a:avLst/>
            <a:gdLst/>
            <a:ahLst/>
            <a:cxnLst/>
            <a:rect l="l" t="t" r="r" b="b"/>
            <a:pathLst>
              <a:path w="6383425" h="5528076">
                <a:moveTo>
                  <a:pt x="0" y="0"/>
                </a:moveTo>
                <a:lnTo>
                  <a:pt x="6383425" y="0"/>
                </a:lnTo>
                <a:lnTo>
                  <a:pt x="6383425" y="5528076"/>
                </a:lnTo>
                <a:lnTo>
                  <a:pt x="0" y="552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13581805" y="7004492"/>
            <a:ext cx="3034530" cy="2627917"/>
          </a:xfrm>
          <a:custGeom>
            <a:avLst/>
            <a:gdLst/>
            <a:ahLst/>
            <a:cxnLst/>
            <a:rect l="l" t="t" r="r" b="b"/>
            <a:pathLst>
              <a:path w="3034530" h="2627917">
                <a:moveTo>
                  <a:pt x="0" y="0"/>
                </a:moveTo>
                <a:lnTo>
                  <a:pt x="3034530" y="0"/>
                </a:lnTo>
                <a:lnTo>
                  <a:pt x="3034530" y="2627917"/>
                </a:lnTo>
                <a:lnTo>
                  <a:pt x="0" y="262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12092890" y="8956750"/>
            <a:ext cx="2141618" cy="1854652"/>
          </a:xfrm>
          <a:custGeom>
            <a:avLst/>
            <a:gdLst/>
            <a:ahLst/>
            <a:cxnLst/>
            <a:rect l="l" t="t" r="r" b="b"/>
            <a:pathLst>
              <a:path w="2141618" h="1854652">
                <a:moveTo>
                  <a:pt x="0" y="0"/>
                </a:moveTo>
                <a:lnTo>
                  <a:pt x="2141618" y="0"/>
                </a:lnTo>
                <a:lnTo>
                  <a:pt x="2141618" y="1854652"/>
                </a:lnTo>
                <a:lnTo>
                  <a:pt x="0" y="185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6" name="Group 6"/>
          <p:cNvGrpSpPr/>
          <p:nvPr/>
        </p:nvGrpSpPr>
        <p:grpSpPr>
          <a:xfrm>
            <a:off x="457113" y="400983"/>
            <a:ext cx="2873575" cy="2774306"/>
            <a:chOff x="0" y="0"/>
            <a:chExt cx="3831433" cy="36990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31463" cy="3699129"/>
            </a:xfrm>
            <a:custGeom>
              <a:avLst/>
              <a:gdLst/>
              <a:ahLst/>
              <a:cxnLst/>
              <a:rect l="l" t="t" r="r" b="b"/>
              <a:pathLst>
                <a:path w="3831463" h="3699129">
                  <a:moveTo>
                    <a:pt x="0" y="0"/>
                  </a:moveTo>
                  <a:lnTo>
                    <a:pt x="3831463" y="0"/>
                  </a:lnTo>
                  <a:lnTo>
                    <a:pt x="3831463" y="3699129"/>
                  </a:lnTo>
                  <a:lnTo>
                    <a:pt x="0" y="3699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74" b="-72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8" name="Freeform 8"/>
          <p:cNvSpPr/>
          <p:nvPr/>
        </p:nvSpPr>
        <p:spPr>
          <a:xfrm>
            <a:off x="13972166" y="7191546"/>
            <a:ext cx="2253808" cy="2253808"/>
          </a:xfrm>
          <a:custGeom>
            <a:avLst/>
            <a:gdLst/>
            <a:ahLst/>
            <a:cxnLst/>
            <a:rect l="l" t="t" r="r" b="b"/>
            <a:pathLst>
              <a:path w="2253808" h="2253808">
                <a:moveTo>
                  <a:pt x="0" y="0"/>
                </a:moveTo>
                <a:lnTo>
                  <a:pt x="2253808" y="0"/>
                </a:lnTo>
                <a:lnTo>
                  <a:pt x="2253808" y="2253808"/>
                </a:lnTo>
                <a:lnTo>
                  <a:pt x="0" y="2253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DC829-E1EF-2A81-4FEA-4EA6AD5D382A}"/>
              </a:ext>
            </a:extLst>
          </p:cNvPr>
          <p:cNvSpPr txBox="1"/>
          <p:nvPr/>
        </p:nvSpPr>
        <p:spPr>
          <a:xfrm>
            <a:off x="5463540" y="5621774"/>
            <a:ext cx="1092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dirty="0"/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A22DF-CAC4-C2EA-2F01-CE9F15E1D942}"/>
              </a:ext>
            </a:extLst>
          </p:cNvPr>
          <p:cNvSpPr txBox="1"/>
          <p:nvPr/>
        </p:nvSpPr>
        <p:spPr>
          <a:xfrm>
            <a:off x="8737827" y="9690753"/>
            <a:ext cx="812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- 3 -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3424" y="-1789134"/>
            <a:ext cx="10428075" cy="12920231"/>
          </a:xfrm>
          <a:custGeom>
            <a:avLst/>
            <a:gdLst/>
            <a:ahLst/>
            <a:cxnLst/>
            <a:rect l="l" t="t" r="r" b="b"/>
            <a:pathLst>
              <a:path w="10428075" h="12920231">
                <a:moveTo>
                  <a:pt x="0" y="0"/>
                </a:moveTo>
                <a:lnTo>
                  <a:pt x="10428075" y="0"/>
                </a:lnTo>
                <a:lnTo>
                  <a:pt x="10428075" y="12920231"/>
                </a:lnTo>
                <a:lnTo>
                  <a:pt x="0" y="1292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grpSp>
        <p:nvGrpSpPr>
          <p:cNvPr id="3" name="Group 3"/>
          <p:cNvGrpSpPr/>
          <p:nvPr/>
        </p:nvGrpSpPr>
        <p:grpSpPr>
          <a:xfrm>
            <a:off x="12635804" y="91264"/>
            <a:ext cx="3488955" cy="3302652"/>
            <a:chOff x="0" y="0"/>
            <a:chExt cx="4651940" cy="440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1883" cy="4403598"/>
            </a:xfrm>
            <a:custGeom>
              <a:avLst/>
              <a:gdLst/>
              <a:ahLst/>
              <a:cxnLst/>
              <a:rect l="l" t="t" r="r" b="b"/>
              <a:pathLst>
                <a:path w="4651883" h="4403598">
                  <a:moveTo>
                    <a:pt x="0" y="0"/>
                  </a:moveTo>
                  <a:lnTo>
                    <a:pt x="4651883" y="0"/>
                  </a:lnTo>
                  <a:lnTo>
                    <a:pt x="4651883" y="4403598"/>
                  </a:lnTo>
                  <a:lnTo>
                    <a:pt x="0" y="440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18580" y="7582671"/>
            <a:ext cx="3926721" cy="2258232"/>
            <a:chOff x="0" y="0"/>
            <a:chExt cx="5914955" cy="3118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14898" cy="3118358"/>
            </a:xfrm>
            <a:custGeom>
              <a:avLst/>
              <a:gdLst/>
              <a:ahLst/>
              <a:cxnLst/>
              <a:rect l="l" t="t" r="r" b="b"/>
              <a:pathLst>
                <a:path w="5914898" h="3118358">
                  <a:moveTo>
                    <a:pt x="0" y="0"/>
                  </a:moveTo>
                  <a:lnTo>
                    <a:pt x="5914898" y="0"/>
                  </a:lnTo>
                  <a:lnTo>
                    <a:pt x="5914898" y="3118358"/>
                  </a:lnTo>
                  <a:lnTo>
                    <a:pt x="0" y="3118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23180" y="3871233"/>
            <a:ext cx="3806570" cy="2269301"/>
            <a:chOff x="0" y="0"/>
            <a:chExt cx="5075427" cy="30257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75428" cy="3025775"/>
            </a:xfrm>
            <a:custGeom>
              <a:avLst/>
              <a:gdLst/>
              <a:ahLst/>
              <a:cxnLst/>
              <a:rect l="l" t="t" r="r" b="b"/>
              <a:pathLst>
                <a:path w="5075428" h="3025775">
                  <a:moveTo>
                    <a:pt x="0" y="0"/>
                  </a:moveTo>
                  <a:lnTo>
                    <a:pt x="5075428" y="0"/>
                  </a:lnTo>
                  <a:lnTo>
                    <a:pt x="5075428" y="3025775"/>
                  </a:lnTo>
                  <a:lnTo>
                    <a:pt x="0" y="302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68282" y="3571453"/>
            <a:ext cx="4621132" cy="3554717"/>
            <a:chOff x="0" y="0"/>
            <a:chExt cx="6161509" cy="47396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1532" cy="4739640"/>
            </a:xfrm>
            <a:custGeom>
              <a:avLst/>
              <a:gdLst/>
              <a:ahLst/>
              <a:cxnLst/>
              <a:rect l="l" t="t" r="r" b="b"/>
              <a:pathLst>
                <a:path w="6161532" h="4739640">
                  <a:moveTo>
                    <a:pt x="0" y="0"/>
                  </a:moveTo>
                  <a:lnTo>
                    <a:pt x="6161532" y="0"/>
                  </a:lnTo>
                  <a:lnTo>
                    <a:pt x="6161532" y="4739640"/>
                  </a:lnTo>
                  <a:lnTo>
                    <a:pt x="0" y="4739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70863" y="184408"/>
            <a:ext cx="5001013" cy="2532981"/>
            <a:chOff x="0" y="0"/>
            <a:chExt cx="6668017" cy="33773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68008" cy="3377311"/>
            </a:xfrm>
            <a:custGeom>
              <a:avLst/>
              <a:gdLst/>
              <a:ahLst/>
              <a:cxnLst/>
              <a:rect l="l" t="t" r="r" b="b"/>
              <a:pathLst>
                <a:path w="6668008" h="3377311">
                  <a:moveTo>
                    <a:pt x="0" y="0"/>
                  </a:moveTo>
                  <a:lnTo>
                    <a:pt x="6668008" y="0"/>
                  </a:lnTo>
                  <a:lnTo>
                    <a:pt x="6668008" y="3377311"/>
                  </a:lnTo>
                  <a:lnTo>
                    <a:pt x="0" y="3377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8352" y="101758"/>
            <a:ext cx="4511707" cy="3013234"/>
            <a:chOff x="0" y="0"/>
            <a:chExt cx="6015609" cy="40176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15609" cy="4017645"/>
            </a:xfrm>
            <a:custGeom>
              <a:avLst/>
              <a:gdLst/>
              <a:ahLst/>
              <a:cxnLst/>
              <a:rect l="l" t="t" r="r" b="b"/>
              <a:pathLst>
                <a:path w="6015609" h="4017645">
                  <a:moveTo>
                    <a:pt x="0" y="0"/>
                  </a:moveTo>
                  <a:lnTo>
                    <a:pt x="6015609" y="0"/>
                  </a:lnTo>
                  <a:lnTo>
                    <a:pt x="6015609" y="4017645"/>
                  </a:lnTo>
                  <a:lnTo>
                    <a:pt x="0" y="401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86418" y="7878421"/>
            <a:ext cx="2677931" cy="1913233"/>
            <a:chOff x="0" y="0"/>
            <a:chExt cx="4274816" cy="31183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4820" cy="3118358"/>
            </a:xfrm>
            <a:custGeom>
              <a:avLst/>
              <a:gdLst/>
              <a:ahLst/>
              <a:cxnLst/>
              <a:rect l="l" t="t" r="r" b="b"/>
              <a:pathLst>
                <a:path w="4274820" h="3118358">
                  <a:moveTo>
                    <a:pt x="0" y="0"/>
                  </a:moveTo>
                  <a:lnTo>
                    <a:pt x="4274820" y="0"/>
                  </a:lnTo>
                  <a:lnTo>
                    <a:pt x="4274820" y="3118358"/>
                  </a:lnTo>
                  <a:lnTo>
                    <a:pt x="0" y="3118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0439" y="7126170"/>
            <a:ext cx="2869224" cy="2184235"/>
            <a:chOff x="0" y="0"/>
            <a:chExt cx="4887624" cy="35206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87595" cy="3520694"/>
            </a:xfrm>
            <a:custGeom>
              <a:avLst/>
              <a:gdLst/>
              <a:ahLst/>
              <a:cxnLst/>
              <a:rect l="l" t="t" r="r" b="b"/>
              <a:pathLst>
                <a:path w="4887595" h="3520694">
                  <a:moveTo>
                    <a:pt x="0" y="0"/>
                  </a:moveTo>
                  <a:lnTo>
                    <a:pt x="4887595" y="0"/>
                  </a:lnTo>
                  <a:lnTo>
                    <a:pt x="4887595" y="3520694"/>
                  </a:lnTo>
                  <a:lnTo>
                    <a:pt x="0" y="3520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9904" b="-9903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94341" y="3912023"/>
            <a:ext cx="3347534" cy="2981015"/>
            <a:chOff x="0" y="0"/>
            <a:chExt cx="4463379" cy="39746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63415" cy="3974719"/>
            </a:xfrm>
            <a:custGeom>
              <a:avLst/>
              <a:gdLst/>
              <a:ahLst/>
              <a:cxnLst/>
              <a:rect l="l" t="t" r="r" b="b"/>
              <a:pathLst>
                <a:path w="4463415" h="3974719">
                  <a:moveTo>
                    <a:pt x="0" y="0"/>
                  </a:moveTo>
                  <a:lnTo>
                    <a:pt x="4463415" y="0"/>
                  </a:lnTo>
                  <a:lnTo>
                    <a:pt x="4463415" y="3974719"/>
                  </a:lnTo>
                  <a:lnTo>
                    <a:pt x="0" y="3974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21" name="Freeform 21"/>
          <p:cNvSpPr/>
          <p:nvPr/>
        </p:nvSpPr>
        <p:spPr>
          <a:xfrm>
            <a:off x="8103566" y="6736015"/>
            <a:ext cx="2350563" cy="780310"/>
          </a:xfrm>
          <a:custGeom>
            <a:avLst/>
            <a:gdLst/>
            <a:ahLst/>
            <a:cxnLst/>
            <a:rect l="l" t="t" r="r" b="b"/>
            <a:pathLst>
              <a:path w="2350563" h="780310">
                <a:moveTo>
                  <a:pt x="0" y="0"/>
                </a:moveTo>
                <a:lnTo>
                  <a:pt x="2350563" y="0"/>
                </a:lnTo>
                <a:lnTo>
                  <a:pt x="2350563" y="780310"/>
                </a:lnTo>
                <a:lnTo>
                  <a:pt x="0" y="7803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2" name="Freeform 22"/>
          <p:cNvSpPr/>
          <p:nvPr/>
        </p:nvSpPr>
        <p:spPr>
          <a:xfrm>
            <a:off x="2362200" y="2834323"/>
            <a:ext cx="2076674" cy="744295"/>
          </a:xfrm>
          <a:custGeom>
            <a:avLst/>
            <a:gdLst/>
            <a:ahLst/>
            <a:cxnLst/>
            <a:rect l="l" t="t" r="r" b="b"/>
            <a:pathLst>
              <a:path w="2076674" h="744295">
                <a:moveTo>
                  <a:pt x="0" y="0"/>
                </a:moveTo>
                <a:lnTo>
                  <a:pt x="2076674" y="0"/>
                </a:lnTo>
                <a:lnTo>
                  <a:pt x="2076674" y="744295"/>
                </a:lnTo>
                <a:lnTo>
                  <a:pt x="0" y="7442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23" name="Freeform 23"/>
          <p:cNvSpPr/>
          <p:nvPr/>
        </p:nvSpPr>
        <p:spPr>
          <a:xfrm>
            <a:off x="14365866" y="6729616"/>
            <a:ext cx="1617249" cy="779745"/>
          </a:xfrm>
          <a:custGeom>
            <a:avLst/>
            <a:gdLst/>
            <a:ahLst/>
            <a:cxnLst/>
            <a:rect l="l" t="t" r="r" b="b"/>
            <a:pathLst>
              <a:path w="1617249" h="779745">
                <a:moveTo>
                  <a:pt x="0" y="0"/>
                </a:moveTo>
                <a:lnTo>
                  <a:pt x="1617249" y="0"/>
                </a:lnTo>
                <a:lnTo>
                  <a:pt x="1617249" y="779745"/>
                </a:lnTo>
                <a:lnTo>
                  <a:pt x="0" y="7797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4" name="Freeform 24"/>
          <p:cNvSpPr/>
          <p:nvPr/>
        </p:nvSpPr>
        <p:spPr>
          <a:xfrm>
            <a:off x="1541664" y="6045458"/>
            <a:ext cx="3488955" cy="595675"/>
          </a:xfrm>
          <a:custGeom>
            <a:avLst/>
            <a:gdLst/>
            <a:ahLst/>
            <a:cxnLst/>
            <a:rect l="l" t="t" r="r" b="b"/>
            <a:pathLst>
              <a:path w="3488955" h="595675">
                <a:moveTo>
                  <a:pt x="0" y="0"/>
                </a:moveTo>
                <a:lnTo>
                  <a:pt x="3488955" y="0"/>
                </a:lnTo>
                <a:lnTo>
                  <a:pt x="3488955" y="595675"/>
                </a:lnTo>
                <a:lnTo>
                  <a:pt x="0" y="5956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5" name="Freeform 25"/>
          <p:cNvSpPr/>
          <p:nvPr/>
        </p:nvSpPr>
        <p:spPr>
          <a:xfrm>
            <a:off x="12682290" y="3035906"/>
            <a:ext cx="3307974" cy="744295"/>
          </a:xfrm>
          <a:custGeom>
            <a:avLst/>
            <a:gdLst/>
            <a:ahLst/>
            <a:cxnLst/>
            <a:rect l="l" t="t" r="r" b="b"/>
            <a:pathLst>
              <a:path w="3307974" h="744295">
                <a:moveTo>
                  <a:pt x="0" y="0"/>
                </a:moveTo>
                <a:lnTo>
                  <a:pt x="3307974" y="0"/>
                </a:lnTo>
                <a:lnTo>
                  <a:pt x="3307974" y="744295"/>
                </a:lnTo>
                <a:lnTo>
                  <a:pt x="0" y="74429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27" name="Freeform 27"/>
          <p:cNvSpPr/>
          <p:nvPr/>
        </p:nvSpPr>
        <p:spPr>
          <a:xfrm>
            <a:off x="1157809" y="9101261"/>
            <a:ext cx="2081100" cy="726591"/>
          </a:xfrm>
          <a:custGeom>
            <a:avLst/>
            <a:gdLst/>
            <a:ahLst/>
            <a:cxnLst/>
            <a:rect l="l" t="t" r="r" b="b"/>
            <a:pathLst>
              <a:path w="2081100" h="726591">
                <a:moveTo>
                  <a:pt x="0" y="0"/>
                </a:moveTo>
                <a:lnTo>
                  <a:pt x="2081100" y="0"/>
                </a:lnTo>
                <a:lnTo>
                  <a:pt x="2081100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8" name="Freeform 28"/>
          <p:cNvSpPr/>
          <p:nvPr/>
        </p:nvSpPr>
        <p:spPr>
          <a:xfrm>
            <a:off x="9546384" y="9674237"/>
            <a:ext cx="2043030" cy="776927"/>
          </a:xfrm>
          <a:custGeom>
            <a:avLst/>
            <a:gdLst/>
            <a:ahLst/>
            <a:cxnLst/>
            <a:rect l="l" t="t" r="r" b="b"/>
            <a:pathLst>
              <a:path w="2043030" h="776927">
                <a:moveTo>
                  <a:pt x="0" y="0"/>
                </a:moveTo>
                <a:lnTo>
                  <a:pt x="2043030" y="0"/>
                </a:lnTo>
                <a:lnTo>
                  <a:pt x="2043030" y="776927"/>
                </a:lnTo>
                <a:lnTo>
                  <a:pt x="0" y="77692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30" name="Picture 29" descr="A blue device with a white valve&#10;&#10;Description automatically generated">
            <a:extLst>
              <a:ext uri="{FF2B5EF4-FFF2-40B4-BE49-F238E27FC236}">
                <a16:creationId xmlns:a16="http://schemas.microsoft.com/office/drawing/2014/main" id="{680CBAE8-543A-5ADE-1333-1583E492D9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178" y="7331522"/>
            <a:ext cx="3442415" cy="24601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1F0CC1-EA73-06E9-AE87-5B0331125C10}"/>
              </a:ext>
            </a:extLst>
          </p:cNvPr>
          <p:cNvSpPr txBox="1"/>
          <p:nvPr/>
        </p:nvSpPr>
        <p:spPr>
          <a:xfrm>
            <a:off x="13521382" y="9695558"/>
            <a:ext cx="211686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Servo Motor</a:t>
            </a:r>
            <a:endParaRPr lang="ar-EG" sz="2800" b="1" dirty="0">
              <a:highlight>
                <a:srgbClr val="FF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40EF5D-770C-C062-6F6D-379DCB028160}"/>
              </a:ext>
            </a:extLst>
          </p:cNvPr>
          <p:cNvSpPr txBox="1"/>
          <p:nvPr/>
        </p:nvSpPr>
        <p:spPr>
          <a:xfrm>
            <a:off x="8084919" y="2677674"/>
            <a:ext cx="224382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400" b="1" dirty="0">
                <a:highlight>
                  <a:srgbClr val="FFFF00"/>
                </a:highlight>
              </a:rPr>
              <a:t>ESP – 32 Cam</a:t>
            </a:r>
          </a:p>
          <a:p>
            <a:pPr algn="ctr"/>
            <a:r>
              <a:rPr lang="en-US" sz="2400" b="1" dirty="0">
                <a:highlight>
                  <a:srgbClr val="FFFF00"/>
                </a:highlight>
              </a:rPr>
              <a:t>Microcontroller </a:t>
            </a:r>
            <a:endParaRPr lang="ar-EG" sz="2400" b="1" dirty="0">
              <a:highlight>
                <a:srgbClr val="FFFF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C7F81C-1E4C-ECBE-BF7D-7B044CC56300}"/>
              </a:ext>
            </a:extLst>
          </p:cNvPr>
          <p:cNvSpPr txBox="1"/>
          <p:nvPr/>
        </p:nvSpPr>
        <p:spPr>
          <a:xfrm>
            <a:off x="5704454" y="9708619"/>
            <a:ext cx="135493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sz="2800" b="1" dirty="0" err="1">
                <a:highlight>
                  <a:srgbClr val="FFFF00"/>
                </a:highlight>
              </a:rPr>
              <a:t>Car</a:t>
            </a:r>
            <a:r>
              <a:rPr lang="ar-EG" sz="2800" b="1" dirty="0">
                <a:highlight>
                  <a:srgbClr val="FFFF00"/>
                </a:highlight>
              </a:rPr>
              <a:t> </a:t>
            </a:r>
            <a:r>
              <a:rPr lang="ar-EG" sz="2800" b="1" dirty="0" err="1">
                <a:highlight>
                  <a:srgbClr val="FFFF00"/>
                </a:highlight>
              </a:rPr>
              <a:t>Kit</a:t>
            </a:r>
            <a:endParaRPr lang="ar-EG" sz="2800" b="1" dirty="0">
              <a:highlight>
                <a:srgbClr val="FF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59E717-26CD-D730-959D-1C84722411D5}"/>
              </a:ext>
            </a:extLst>
          </p:cNvPr>
          <p:cNvSpPr txBox="1"/>
          <p:nvPr/>
        </p:nvSpPr>
        <p:spPr>
          <a:xfrm>
            <a:off x="8507874" y="9791654"/>
            <a:ext cx="901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- 4 -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215117" cy="4163993"/>
            <a:chOff x="0" y="0"/>
            <a:chExt cx="13620156" cy="5551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20114" cy="5551932"/>
            </a:xfrm>
            <a:custGeom>
              <a:avLst/>
              <a:gdLst/>
              <a:ahLst/>
              <a:cxnLst/>
              <a:rect l="l" t="t" r="r" b="b"/>
              <a:pathLst>
                <a:path w="13620114" h="5551932">
                  <a:moveTo>
                    <a:pt x="0" y="0"/>
                  </a:moveTo>
                  <a:lnTo>
                    <a:pt x="13620114" y="0"/>
                  </a:lnTo>
                  <a:lnTo>
                    <a:pt x="13620114" y="5551932"/>
                  </a:lnTo>
                  <a:lnTo>
                    <a:pt x="0" y="5551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900505" y="1077893"/>
            <a:ext cx="6172200" cy="4114800"/>
            <a:chOff x="0" y="0"/>
            <a:chExt cx="8229600" cy="548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29600" cy="5486400"/>
            </a:xfrm>
            <a:custGeom>
              <a:avLst/>
              <a:gdLst/>
              <a:ahLst/>
              <a:cxnLst/>
              <a:rect l="l" t="t" r="r" b="b"/>
              <a:pathLst>
                <a:path w="8229600" h="5486400">
                  <a:moveTo>
                    <a:pt x="0" y="0"/>
                  </a:moveTo>
                  <a:lnTo>
                    <a:pt x="8229600" y="0"/>
                  </a:lnTo>
                  <a:lnTo>
                    <a:pt x="82296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49993" y="6057900"/>
            <a:ext cx="5444014" cy="3772567"/>
            <a:chOff x="0" y="0"/>
            <a:chExt cx="7729248" cy="548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29248" cy="5486400"/>
            </a:xfrm>
            <a:custGeom>
              <a:avLst/>
              <a:gdLst/>
              <a:ahLst/>
              <a:cxnLst/>
              <a:rect l="l" t="t" r="r" b="b"/>
              <a:pathLst>
                <a:path w="9412224" h="5486400">
                  <a:moveTo>
                    <a:pt x="0" y="0"/>
                  </a:moveTo>
                  <a:lnTo>
                    <a:pt x="9412224" y="0"/>
                  </a:lnTo>
                  <a:lnTo>
                    <a:pt x="941222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1774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32216" y="6007430"/>
            <a:ext cx="6906702" cy="4001124"/>
            <a:chOff x="0" y="0"/>
            <a:chExt cx="9208936" cy="5334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08897" cy="5334889"/>
            </a:xfrm>
            <a:custGeom>
              <a:avLst/>
              <a:gdLst/>
              <a:ahLst/>
              <a:cxnLst/>
              <a:rect l="l" t="t" r="r" b="b"/>
              <a:pathLst>
                <a:path w="9208897" h="5334889">
                  <a:moveTo>
                    <a:pt x="0" y="0"/>
                  </a:moveTo>
                  <a:lnTo>
                    <a:pt x="9208897" y="0"/>
                  </a:lnTo>
                  <a:lnTo>
                    <a:pt x="9208897" y="5334889"/>
                  </a:lnTo>
                  <a:lnTo>
                    <a:pt x="0" y="5334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1"/>
              </a:stretch>
            </a:blipFill>
          </p:spPr>
          <p:txBody>
            <a:bodyPr/>
            <a:lstStyle/>
            <a:p>
              <a:endParaRPr lang="ar-EG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5416" y="103505"/>
            <a:ext cx="3520783" cy="70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 u="sng">
                <a:solidFill>
                  <a:srgbClr val="000000"/>
                </a:solidFill>
                <a:latin typeface="XM Vahid Bold"/>
              </a:rPr>
              <a:t>Circuit Diagram: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1B3C5B-80A7-B002-139E-27DA23E8EFDD}"/>
                  </a:ext>
                </a:extLst>
              </p14:cNvPr>
              <p14:cNvContentPartPr/>
              <p14:nvPr/>
            </p14:nvContentPartPr>
            <p14:xfrm>
              <a:off x="5880418" y="7265794"/>
              <a:ext cx="551520" cy="423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1B3C5B-80A7-B002-139E-27DA23E8EF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6418" y="7157794"/>
                <a:ext cx="65916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7BB5E4-027B-A4A1-A65C-DC9232D40B09}"/>
                  </a:ext>
                </a:extLst>
              </p14:cNvPr>
              <p14:cNvContentPartPr/>
              <p14:nvPr/>
            </p14:nvContentPartPr>
            <p14:xfrm>
              <a:off x="6295858" y="7107394"/>
              <a:ext cx="89280" cy="66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7BB5E4-027B-A4A1-A65C-DC9232D40B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1858" y="6999394"/>
                <a:ext cx="196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49A947-F3E4-DBC3-CD7F-99A78F6B74C5}"/>
                  </a:ext>
                </a:extLst>
              </p14:cNvPr>
              <p14:cNvContentPartPr/>
              <p14:nvPr/>
            </p14:nvContentPartPr>
            <p14:xfrm>
              <a:off x="5661898" y="7464874"/>
              <a:ext cx="738720" cy="37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49A947-F3E4-DBC3-CD7F-99A78F6B74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07898" y="7356771"/>
                <a:ext cx="846360" cy="595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01E333-4766-F098-BEFC-64366764D9F1}"/>
                  </a:ext>
                </a:extLst>
              </p14:cNvPr>
              <p14:cNvContentPartPr/>
              <p14:nvPr/>
            </p14:nvContentPartPr>
            <p14:xfrm>
              <a:off x="5651818" y="6433834"/>
              <a:ext cx="1455840" cy="1006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01E333-4766-F098-BEFC-64366764D9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7818" y="6325834"/>
                <a:ext cx="1563480" cy="12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D21202-6C27-6074-CE8E-AB7956BF498D}"/>
                  </a:ext>
                </a:extLst>
              </p14:cNvPr>
              <p14:cNvContentPartPr/>
              <p14:nvPr/>
            </p14:nvContentPartPr>
            <p14:xfrm>
              <a:off x="6207658" y="6211714"/>
              <a:ext cx="774000" cy="1559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D21202-6C27-6074-CE8E-AB7956BF49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3658" y="6103714"/>
                <a:ext cx="88164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88EAEC8-B4A8-669D-560A-10495BF25F9D}"/>
                  </a:ext>
                </a:extLst>
              </p14:cNvPr>
              <p14:cNvContentPartPr/>
              <p14:nvPr/>
            </p14:nvContentPartPr>
            <p14:xfrm>
              <a:off x="6256978" y="7440394"/>
              <a:ext cx="755640" cy="8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88EAEC8-B4A8-669D-560A-10495BF25F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2978" y="7332394"/>
                <a:ext cx="8632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88F511-47AF-61E8-FB20-6EBC11C5A2F7}"/>
                  </a:ext>
                </a:extLst>
              </p14:cNvPr>
              <p14:cNvContentPartPr/>
              <p14:nvPr/>
            </p14:nvContentPartPr>
            <p14:xfrm>
              <a:off x="6192178" y="752355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88F511-47AF-61E8-FB20-6EBC11C5A2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38178" y="741555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941052-B020-9148-2E33-AEE0FB33D955}"/>
                  </a:ext>
                </a:extLst>
              </p14:cNvPr>
              <p14:cNvContentPartPr/>
              <p14:nvPr/>
            </p14:nvContentPartPr>
            <p14:xfrm>
              <a:off x="6192178" y="752355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941052-B020-9148-2E33-AEE0FB33D9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38178" y="7415554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B08426D-AE2D-8691-E48B-8B7401A2C66C}"/>
              </a:ext>
            </a:extLst>
          </p:cNvPr>
          <p:cNvGrpSpPr/>
          <p:nvPr/>
        </p:nvGrpSpPr>
        <p:grpSpPr>
          <a:xfrm>
            <a:off x="5267698" y="7585474"/>
            <a:ext cx="866880" cy="792000"/>
            <a:chOff x="14661491" y="8042007"/>
            <a:chExt cx="866880" cy="7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625E424-C1A7-F058-EFC7-5AEE74F92A53}"/>
                    </a:ext>
                  </a:extLst>
                </p14:cNvPr>
                <p14:cNvContentPartPr/>
                <p14:nvPr/>
              </p14:nvContentPartPr>
              <p14:xfrm>
                <a:off x="15315611" y="8042007"/>
                <a:ext cx="212760" cy="76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625E424-C1A7-F058-EFC7-5AEE74F92A5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309491" y="8035887"/>
                  <a:ext cx="2250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1CC1D3-8993-844E-F05A-E062C3B8F5D0}"/>
                    </a:ext>
                  </a:extLst>
                </p14:cNvPr>
                <p14:cNvContentPartPr/>
                <p14:nvPr/>
              </p14:nvContentPartPr>
              <p14:xfrm>
                <a:off x="14661491" y="8104287"/>
                <a:ext cx="654480" cy="72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1CC1D3-8993-844E-F05A-E062C3B8F5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655371" y="8098167"/>
                  <a:ext cx="666720" cy="74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83204A-FE58-4DBE-0D70-CDC9AF6A447A}"/>
                  </a:ext>
                </a:extLst>
              </p14:cNvPr>
              <p14:cNvContentPartPr/>
              <p14:nvPr/>
            </p14:nvContentPartPr>
            <p14:xfrm>
              <a:off x="5859898" y="7460554"/>
              <a:ext cx="43560" cy="377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83204A-FE58-4DBE-0D70-CDC9AF6A447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97414" y="7397554"/>
                <a:ext cx="16817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D5FEA79-85FC-ACF2-A6C5-A235DBB2966B}"/>
                  </a:ext>
                </a:extLst>
              </p14:cNvPr>
              <p14:cNvContentPartPr/>
              <p14:nvPr/>
            </p14:nvContentPartPr>
            <p14:xfrm>
              <a:off x="4635538" y="6881314"/>
              <a:ext cx="3093120" cy="1770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D5FEA79-85FC-ACF2-A6C5-A235DBB296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72538" y="6818314"/>
                <a:ext cx="3218760" cy="18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E8A8B7-A0F8-E3D4-701A-B0333BDE6588}"/>
                  </a:ext>
                </a:extLst>
              </p14:cNvPr>
              <p14:cNvContentPartPr/>
              <p14:nvPr/>
            </p14:nvContentPartPr>
            <p14:xfrm>
              <a:off x="5693218" y="7897234"/>
              <a:ext cx="572760" cy="91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E8A8B7-A0F8-E3D4-701A-B0333BDE658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39218" y="7788807"/>
                <a:ext cx="680400" cy="307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525113-0EC8-C84D-5BCC-F221F1DBB6B0}"/>
                  </a:ext>
                </a:extLst>
              </p14:cNvPr>
              <p14:cNvContentPartPr/>
              <p14:nvPr/>
            </p14:nvContentPartPr>
            <p14:xfrm>
              <a:off x="5796898" y="7876354"/>
              <a:ext cx="5688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525113-0EC8-C84D-5BCC-F221F1DBB6B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42898" y="7768354"/>
                <a:ext cx="164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43BA68C-7AB7-370A-6BD3-8F9469841F32}"/>
                  </a:ext>
                </a:extLst>
              </p14:cNvPr>
              <p14:cNvContentPartPr/>
              <p14:nvPr/>
            </p14:nvContentPartPr>
            <p14:xfrm>
              <a:off x="5663698" y="7876354"/>
              <a:ext cx="217080" cy="48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43BA68C-7AB7-370A-6BD3-8F9469841F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09608" y="7768354"/>
                <a:ext cx="324899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739893D-66D0-25D3-D4F6-704608F32330}"/>
                  </a:ext>
                </a:extLst>
              </p14:cNvPr>
              <p14:cNvContentPartPr/>
              <p14:nvPr/>
            </p14:nvContentPartPr>
            <p14:xfrm>
              <a:off x="5651818" y="7884994"/>
              <a:ext cx="750960" cy="4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739893D-66D0-25D3-D4F6-704608F3233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97818" y="7776915"/>
                <a:ext cx="858600" cy="70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21AF87F-1932-E65D-99A6-0EABC6F7151C}"/>
                  </a:ext>
                </a:extLst>
              </p14:cNvPr>
              <p14:cNvContentPartPr/>
              <p14:nvPr/>
            </p14:nvContentPartPr>
            <p14:xfrm>
              <a:off x="5528338" y="7510594"/>
              <a:ext cx="830520" cy="425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21AF87F-1932-E65D-99A6-0EABC6F7151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74338" y="7402594"/>
                <a:ext cx="93816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D580A8-0625-1AB7-1CC2-4B25B7956821}"/>
                  </a:ext>
                </a:extLst>
              </p14:cNvPr>
              <p14:cNvContentPartPr/>
              <p14:nvPr/>
            </p14:nvContentPartPr>
            <p14:xfrm>
              <a:off x="5838658" y="698319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D580A8-0625-1AB7-1CC2-4B25B79568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75658" y="69201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F411076-154C-9345-A0C2-7D153E3BF807}"/>
                  </a:ext>
                </a:extLst>
              </p14:cNvPr>
              <p14:cNvContentPartPr/>
              <p14:nvPr/>
            </p14:nvContentPartPr>
            <p14:xfrm>
              <a:off x="4890692" y="7285402"/>
              <a:ext cx="2800080" cy="1590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F411076-154C-9345-A0C2-7D153E3BF8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27692" y="7222402"/>
                <a:ext cx="2925720" cy="17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BE8CC3A-3B0E-E6FC-D61A-A060A689FB67}"/>
                  </a:ext>
                </a:extLst>
              </p14:cNvPr>
              <p14:cNvContentPartPr/>
              <p14:nvPr/>
            </p14:nvContentPartPr>
            <p14:xfrm>
              <a:off x="4844972" y="7757362"/>
              <a:ext cx="144720" cy="705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BE8CC3A-3B0E-E6FC-D61A-A060A689FB6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81972" y="7694362"/>
                <a:ext cx="2703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0C756C3-D438-39BD-2EBC-9107C84D4D27}"/>
                  </a:ext>
                </a:extLst>
              </p14:cNvPr>
              <p14:cNvContentPartPr/>
              <p14:nvPr/>
            </p14:nvContentPartPr>
            <p14:xfrm>
              <a:off x="4588652" y="7991722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0C756C3-D438-39BD-2EBC-9107C84D4D2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25652" y="7928722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79957CC6-0928-1868-4F8A-B4C373B812F8}"/>
              </a:ext>
            </a:extLst>
          </p:cNvPr>
          <p:cNvGrpSpPr/>
          <p:nvPr/>
        </p:nvGrpSpPr>
        <p:grpSpPr>
          <a:xfrm>
            <a:off x="4588202" y="7990712"/>
            <a:ext cx="467730" cy="499320"/>
            <a:chOff x="13981995" y="8447245"/>
            <a:chExt cx="46773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7CA1AC-A716-C5E9-73D9-19872407E7DF}"/>
                    </a:ext>
                  </a:extLst>
                </p14:cNvPr>
                <p14:cNvContentPartPr/>
                <p14:nvPr/>
              </p14:nvContentPartPr>
              <p14:xfrm>
                <a:off x="14239845" y="8572095"/>
                <a:ext cx="19440" cy="315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7CA1AC-A716-C5E9-73D9-19872407E7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176845" y="8509095"/>
                  <a:ext cx="1450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1C4BCE-1130-8622-36C4-CE1199A46748}"/>
                    </a:ext>
                  </a:extLst>
                </p14:cNvPr>
                <p14:cNvContentPartPr/>
                <p14:nvPr/>
              </p14:nvContentPartPr>
              <p14:xfrm>
                <a:off x="14449365" y="8448255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1C4BCE-1130-8622-36C4-CE1199A467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386365" y="838525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B54EE2-41C7-2D97-AE3E-9F772EC68E68}"/>
                    </a:ext>
                  </a:extLst>
                </p14:cNvPr>
                <p14:cNvContentPartPr/>
                <p14:nvPr/>
              </p14:nvContentPartPr>
              <p14:xfrm>
                <a:off x="13981995" y="8447245"/>
                <a:ext cx="109440" cy="49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B54EE2-41C7-2D97-AE3E-9F772EC68E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964355" y="8429245"/>
                  <a:ext cx="14508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2E6295-EE01-A843-9E87-B16707B27531}"/>
                    </a:ext>
                  </a:extLst>
                </p14:cNvPr>
                <p14:cNvContentPartPr/>
                <p14:nvPr/>
              </p14:nvContentPartPr>
              <p14:xfrm>
                <a:off x="14051115" y="8537245"/>
                <a:ext cx="30600" cy="19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2E6295-EE01-A843-9E87-B16707B275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33115" y="8519605"/>
                  <a:ext cx="66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33CD35-B036-7EE0-45CA-DAFCC2119BF6}"/>
                    </a:ext>
                  </a:extLst>
                </p14:cNvPr>
                <p14:cNvContentPartPr/>
                <p14:nvPr/>
              </p14:nvContentPartPr>
              <p14:xfrm>
                <a:off x="14041035" y="8464525"/>
                <a:ext cx="46440" cy="168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33CD35-B036-7EE0-45CA-DAFCC2119B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023395" y="8446525"/>
                  <a:ext cx="8208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AC276D8-AD74-0369-E4ED-863D358EEA8C}"/>
                  </a:ext>
                </a:extLst>
              </p14:cNvPr>
              <p14:cNvContentPartPr/>
              <p14:nvPr/>
            </p14:nvContentPartPr>
            <p14:xfrm>
              <a:off x="4668122" y="8026712"/>
              <a:ext cx="22680" cy="14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AC276D8-AD74-0369-E4ED-863D358EEA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49832" y="8008712"/>
                <a:ext cx="58895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0DE6C8E-448C-3BF8-E27F-CA5A8E21051C}"/>
                  </a:ext>
                </a:extLst>
              </p14:cNvPr>
              <p14:cNvContentPartPr/>
              <p14:nvPr/>
            </p14:nvContentPartPr>
            <p14:xfrm>
              <a:off x="4693322" y="814767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0DE6C8E-448C-3BF8-E27F-CA5A8E2105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75322" y="812967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A8CD1B5-E50A-9B12-1FD1-6EDE86524C0D}"/>
                  </a:ext>
                </a:extLst>
              </p14:cNvPr>
              <p14:cNvContentPartPr/>
              <p14:nvPr/>
            </p14:nvContentPartPr>
            <p14:xfrm>
              <a:off x="4696562" y="8134712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A8CD1B5-E50A-9B12-1FD1-6EDE86524C0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78562" y="811671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2F618E2-4241-4D9F-DB1B-DD5A4E3C8E06}"/>
                  </a:ext>
                </a:extLst>
              </p14:cNvPr>
              <p14:cNvContentPartPr/>
              <p14:nvPr/>
            </p14:nvContentPartPr>
            <p14:xfrm>
              <a:off x="4696562" y="8125352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2F618E2-4241-4D9F-DB1B-DD5A4E3C8E0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78562" y="810735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1AF5131-04F6-C447-C39C-D60AA37FA515}"/>
                  </a:ext>
                </a:extLst>
              </p14:cNvPr>
              <p14:cNvContentPartPr/>
              <p14:nvPr/>
            </p14:nvContentPartPr>
            <p14:xfrm>
              <a:off x="4693322" y="8118872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1AF5131-04F6-C447-C39C-D60AA37FA5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75322" y="810087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32C27AF-B520-68E0-1D1D-D7BF20F7F6B1}"/>
                  </a:ext>
                </a:extLst>
              </p14:cNvPr>
              <p14:cNvContentPartPr/>
              <p14:nvPr/>
            </p14:nvContentPartPr>
            <p14:xfrm>
              <a:off x="4682162" y="8096192"/>
              <a:ext cx="11520" cy="23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32C27AF-B520-68E0-1D1D-D7BF20F7F6B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664707" y="8078192"/>
                <a:ext cx="460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737A81C-B2CA-CB2D-168E-B89DDB3F224B}"/>
                  </a:ext>
                </a:extLst>
              </p14:cNvPr>
              <p14:cNvContentPartPr/>
              <p14:nvPr/>
            </p14:nvContentPartPr>
            <p14:xfrm>
              <a:off x="4668122" y="8052272"/>
              <a:ext cx="6840" cy="32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737A81C-B2CA-CB2D-168E-B89DDB3F224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650122" y="8034472"/>
                <a:ext cx="42480" cy="67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E0C0E47-C3E8-F4AC-19AF-A00D58FE0ADB}"/>
                  </a:ext>
                </a:extLst>
              </p14:cNvPr>
              <p14:cNvContentPartPr/>
              <p14:nvPr/>
            </p14:nvContentPartPr>
            <p14:xfrm>
              <a:off x="4664882" y="8163512"/>
              <a:ext cx="360" cy="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E0C0E47-C3E8-F4AC-19AF-A00D58FE0AD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646882" y="8151512"/>
                <a:ext cx="36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C9D30BC-4EF2-AE64-107E-F4EC21900480}"/>
                  </a:ext>
                </a:extLst>
              </p14:cNvPr>
              <p14:cNvContentPartPr/>
              <p14:nvPr/>
            </p14:nvContentPartPr>
            <p14:xfrm>
              <a:off x="4663802" y="8198432"/>
              <a:ext cx="1440" cy="17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C9D30BC-4EF2-AE64-107E-F4EC2190048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45802" y="8180432"/>
                <a:ext cx="37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B665DD9-E50F-90C3-EAF5-4DA190CF1C7F}"/>
                  </a:ext>
                </a:extLst>
              </p14:cNvPr>
              <p14:cNvContentPartPr/>
              <p14:nvPr/>
            </p14:nvContentPartPr>
            <p14:xfrm>
              <a:off x="4649042" y="8271512"/>
              <a:ext cx="6840" cy="21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B665DD9-E50F-90C3-EAF5-4DA190CF1C7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30042" y="8253802"/>
                <a:ext cx="44460" cy="5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A86DB17-BB5B-B0BB-7726-6F42D6F92BAB}"/>
                  </a:ext>
                </a:extLst>
              </p14:cNvPr>
              <p14:cNvContentPartPr/>
              <p14:nvPr/>
            </p14:nvContentPartPr>
            <p14:xfrm>
              <a:off x="4572722" y="8061992"/>
              <a:ext cx="102600" cy="441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A86DB17-BB5B-B0BB-7726-6F42D6F92BA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554785" y="8043992"/>
                <a:ext cx="138115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99C0486-A577-B3E4-9E2A-79A82AC0D441}"/>
                  </a:ext>
                </a:extLst>
              </p14:cNvPr>
              <p14:cNvContentPartPr/>
              <p14:nvPr/>
            </p14:nvContentPartPr>
            <p14:xfrm>
              <a:off x="4560122" y="8442872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99C0486-A577-B3E4-9E2A-79A82AC0D44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42122" y="842487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0918F47-D69A-389E-A01C-22F000D8EAC8}"/>
                  </a:ext>
                </a:extLst>
              </p14:cNvPr>
              <p14:cNvContentPartPr/>
              <p14:nvPr/>
            </p14:nvContentPartPr>
            <p14:xfrm>
              <a:off x="4556882" y="8407952"/>
              <a:ext cx="3600" cy="35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0918F47-D69A-389E-A01C-22F000D8EAC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36882" y="8389952"/>
                <a:ext cx="43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03A1E0E-E4A4-649E-E800-9F2D169C7D0D}"/>
                  </a:ext>
                </a:extLst>
              </p14:cNvPr>
              <p14:cNvContentPartPr/>
              <p14:nvPr/>
            </p14:nvContentPartPr>
            <p14:xfrm>
              <a:off x="4550762" y="8366912"/>
              <a:ext cx="6840" cy="31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03A1E0E-E4A4-649E-E800-9F2D169C7D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32762" y="8349114"/>
                <a:ext cx="42480" cy="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D158FE6-2D32-1218-A6B9-EE55A32256C6}"/>
                  </a:ext>
                </a:extLst>
              </p14:cNvPr>
              <p14:cNvContentPartPr/>
              <p14:nvPr/>
            </p14:nvContentPartPr>
            <p14:xfrm>
              <a:off x="4550762" y="8328392"/>
              <a:ext cx="360" cy="19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D158FE6-2D32-1218-A6B9-EE55A32256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32762" y="8310392"/>
                <a:ext cx="360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9855F58-7281-C2E5-8DAD-A9F942AD115E}"/>
                  </a:ext>
                </a:extLst>
              </p14:cNvPr>
              <p14:cNvContentPartPr/>
              <p14:nvPr/>
            </p14:nvContentPartPr>
            <p14:xfrm>
              <a:off x="4550762" y="8252432"/>
              <a:ext cx="3600" cy="60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9855F58-7281-C2E5-8DAD-A9F942AD11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32762" y="8234432"/>
                <a:ext cx="39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4063226-AE8B-F6DC-985B-A19394E10FA6}"/>
                  </a:ext>
                </a:extLst>
              </p14:cNvPr>
              <p14:cNvContentPartPr/>
              <p14:nvPr/>
            </p14:nvContentPartPr>
            <p14:xfrm>
              <a:off x="4551842" y="8216792"/>
              <a:ext cx="2160" cy="1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4063226-AE8B-F6DC-985B-A19394E10F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36413" y="8198306"/>
                <a:ext cx="32709" cy="5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404C90E-591C-9730-8BD2-BFC40B6856EC}"/>
                  </a:ext>
                </a:extLst>
              </p14:cNvPr>
              <p14:cNvContentPartPr/>
              <p14:nvPr/>
            </p14:nvContentPartPr>
            <p14:xfrm>
              <a:off x="4550762" y="8172872"/>
              <a:ext cx="360" cy="35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404C90E-591C-9730-8BD2-BFC40B6856E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32762" y="8154872"/>
                <a:ext cx="360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F80405D-12E9-6D79-343D-6C0936EE9626}"/>
                  </a:ext>
                </a:extLst>
              </p14:cNvPr>
              <p14:cNvContentPartPr/>
              <p14:nvPr/>
            </p14:nvContentPartPr>
            <p14:xfrm>
              <a:off x="4550762" y="8141192"/>
              <a:ext cx="360" cy="9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F80405D-12E9-6D79-343D-6C0936EE962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32762" y="8123835"/>
                <a:ext cx="36000" cy="4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1F336BC-E3D6-95F4-9C96-5976708CAC3C}"/>
                  </a:ext>
                </a:extLst>
              </p14:cNvPr>
              <p14:cNvContentPartPr/>
              <p14:nvPr/>
            </p14:nvContentPartPr>
            <p14:xfrm>
              <a:off x="4556882" y="8071352"/>
              <a:ext cx="3600" cy="32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1F336BC-E3D6-95F4-9C96-5976708CAC3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6882" y="8053352"/>
                <a:ext cx="43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C00A8F-AF65-D133-526C-2F258F69D106}"/>
                  </a:ext>
                </a:extLst>
              </p14:cNvPr>
              <p14:cNvContentPartPr/>
              <p14:nvPr/>
            </p14:nvContentPartPr>
            <p14:xfrm>
              <a:off x="4560122" y="8071352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C00A8F-AF65-D133-526C-2F258F69D10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42122" y="805335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6CB5A7D-0C28-2927-0C74-45523EA7E1C8}"/>
                  </a:ext>
                </a:extLst>
              </p14:cNvPr>
              <p14:cNvContentPartPr/>
              <p14:nvPr/>
            </p14:nvContentPartPr>
            <p14:xfrm>
              <a:off x="4566602" y="8033192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6CB5A7D-0C28-2927-0C74-45523EA7E1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48602" y="801519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F0C8D93-570F-8B5B-6C8B-38246B6DF061}"/>
                  </a:ext>
                </a:extLst>
              </p14:cNvPr>
              <p14:cNvContentPartPr/>
              <p14:nvPr/>
            </p14:nvContentPartPr>
            <p14:xfrm>
              <a:off x="4550762" y="8436392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F0C8D93-570F-8B5B-6C8B-38246B6DF06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32762" y="841839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BA6B233-372E-D111-C57C-7B4D45490651}"/>
                  </a:ext>
                </a:extLst>
              </p14:cNvPr>
              <p14:cNvContentPartPr/>
              <p14:nvPr/>
            </p14:nvContentPartPr>
            <p14:xfrm>
              <a:off x="4550762" y="8427032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BA6B233-372E-D111-C57C-7B4D454906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32762" y="840903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721E778-578F-4E9D-434A-B03766E69542}"/>
                  </a:ext>
                </a:extLst>
              </p14:cNvPr>
              <p14:cNvContentPartPr/>
              <p14:nvPr/>
            </p14:nvContentPartPr>
            <p14:xfrm>
              <a:off x="4547522" y="8423792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721E778-578F-4E9D-434A-B03766E6954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29522" y="840579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397CEDE-F50C-0F22-A9BA-B8418D3C0942}"/>
                  </a:ext>
                </a:extLst>
              </p14:cNvPr>
              <p14:cNvContentPartPr/>
              <p14:nvPr/>
            </p14:nvContentPartPr>
            <p14:xfrm>
              <a:off x="4547522" y="8411192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397CEDE-F50C-0F22-A9BA-B8418D3C094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29522" y="839319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C52AF1B-5BAA-1ECB-6D2F-A72757B03504}"/>
                  </a:ext>
                </a:extLst>
              </p14:cNvPr>
              <p14:cNvContentPartPr/>
              <p14:nvPr/>
            </p14:nvContentPartPr>
            <p14:xfrm>
              <a:off x="4547522" y="8394992"/>
              <a:ext cx="360" cy="16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C52AF1B-5BAA-1ECB-6D2F-A72757B035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29522" y="8376992"/>
                <a:ext cx="36000" cy="518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diagram of a circuit board&#10;&#10;Description automatically generated">
            <a:extLst>
              <a:ext uri="{FF2B5EF4-FFF2-40B4-BE49-F238E27FC236}">
                <a16:creationId xmlns:a16="http://schemas.microsoft.com/office/drawing/2014/main" id="{C4F762AC-D237-C9A4-76D4-5366A8B4D7E2}"/>
              </a:ext>
            </a:extLst>
          </p:cNvPr>
          <p:cNvPicPr>
            <a:picLocks noChangeAspect="1"/>
          </p:cNvPicPr>
          <p:nvPr/>
        </p:nvPicPr>
        <p:blipFill rotWithShape="1"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5926" r="66036" b="25027"/>
          <a:stretch/>
        </p:blipFill>
        <p:spPr>
          <a:xfrm flipH="1">
            <a:off x="4538924" y="5621224"/>
            <a:ext cx="2225788" cy="2154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AD4E11-0414-8281-45E5-41CAB4C9E2BA}"/>
              </a:ext>
            </a:extLst>
          </p:cNvPr>
          <p:cNvSpPr txBox="1"/>
          <p:nvPr/>
        </p:nvSpPr>
        <p:spPr>
          <a:xfrm>
            <a:off x="8641227" y="9746987"/>
            <a:ext cx="956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- 5 -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30d087-f212-49b8-9654-40e0ea0dd89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8E8A84BE351C4FA4A807FB8D42725D" ma:contentTypeVersion="10" ma:contentTypeDescription="Create a new document." ma:contentTypeScope="" ma:versionID="d9f052fe6be4d5d7b370c9bd964b2457">
  <xsd:schema xmlns:xsd="http://www.w3.org/2001/XMLSchema" xmlns:xs="http://www.w3.org/2001/XMLSchema" xmlns:p="http://schemas.microsoft.com/office/2006/metadata/properties" xmlns:ns2="aa30d087-f212-49b8-9654-40e0ea0dd897" targetNamespace="http://schemas.microsoft.com/office/2006/metadata/properties" ma:root="true" ma:fieldsID="4d20d7629c1ced5d32b2a4d8df892e50" ns2:_="">
    <xsd:import namespace="aa30d087-f212-49b8-9654-40e0ea0dd89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0d087-f212-49b8-9654-40e0ea0dd89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5f286a1-b9bf-45ca-a355-25aca4b4f3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050500-549C-4E6B-A19F-34C4F826FD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B1E151-CE99-44E3-A048-7047E2ED91A3}">
  <ds:schemaRefs>
    <ds:schemaRef ds:uri="http://schemas.openxmlformats.org/package/2006/metadata/core-properties"/>
    <ds:schemaRef ds:uri="http://purl.org/dc/terms/"/>
    <ds:schemaRef ds:uri="97fe4e2d-1394-46e2-afb7-23ef21e9913a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0560e85a-07b6-4166-bbcb-3d4deb67871d"/>
  </ds:schemaRefs>
</ds:datastoreItem>
</file>

<file path=customXml/itemProps3.xml><?xml version="1.0" encoding="utf-8"?>
<ds:datastoreItem xmlns:ds="http://schemas.openxmlformats.org/officeDocument/2006/customXml" ds:itemID="{54616DD7-E027-474B-A2FB-9822F0387866}"/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494</Words>
  <Application>Microsoft Office PowerPoint</Application>
  <PresentationFormat>Custom</PresentationFormat>
  <Paragraphs>120</Paragraphs>
  <Slides>29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DG Modal3at Bold</vt:lpstr>
      <vt:lpstr>Arial</vt:lpstr>
      <vt:lpstr>Arimo</vt:lpstr>
      <vt:lpstr>Imprint MT Shadow</vt:lpstr>
      <vt:lpstr>XM Vahid Bold</vt:lpstr>
      <vt:lpstr>Helvetica World Bold</vt:lpstr>
      <vt:lpstr>TT Rounds Condensed Bold</vt:lpstr>
      <vt:lpstr>Calibri</vt:lpstr>
      <vt:lpstr>Aharoni</vt:lpstr>
      <vt:lpstr>TT Rounds Condensed</vt:lpstr>
      <vt:lpstr>DG Modal3at</vt:lpstr>
      <vt:lpstr>DG Bebo</vt:lpstr>
      <vt:lpstr>Tajawal Bold</vt:lpstr>
      <vt:lpstr>Broadway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Step.pptx</dc:title>
  <dc:creator>Moataz Ali</dc:creator>
  <cp:lastModifiedBy>Mario Emad</cp:lastModifiedBy>
  <cp:revision>20</cp:revision>
  <dcterms:created xsi:type="dcterms:W3CDTF">2006-08-16T00:00:00Z</dcterms:created>
  <dcterms:modified xsi:type="dcterms:W3CDTF">2024-06-08T19:02:56Z</dcterms:modified>
  <dc:identifier>DAGFPklB6bg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0x0101003E8E8A84BE351C4FA4A807FB8D42725D</vt:lpwstr>
  </property>
</Properties>
</file>